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1C7E51-16F5-F2F5-60E2-B95454FAA193}" v="9" dt="2025-03-26T09:09:59.6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92"/>
    <p:restoredTop sz="91445"/>
  </p:normalViewPr>
  <p:slideViewPr>
    <p:cSldViewPr snapToGrid="0">
      <p:cViewPr varScale="1">
        <p:scale>
          <a:sx n="81" d="100"/>
          <a:sy n="81" d="100"/>
        </p:scale>
        <p:origin x="2544" y="200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26FAD8AA-5213-044B-A1DB-5C585F3D87EC}"/>
    <pc:docChg chg="modSld">
      <pc:chgData name="Nathalie Janssen" userId="54ae2bb3-6766-4f7f-aeda-9d87bba03bfe" providerId="ADAL" clId="{26FAD8AA-5213-044B-A1DB-5C585F3D87EC}" dt="2025-03-11T20:30:08.782" v="93" actId="20577"/>
      <pc:docMkLst>
        <pc:docMk/>
      </pc:docMkLst>
      <pc:sldChg chg="modSp mod">
        <pc:chgData name="Nathalie Janssen" userId="54ae2bb3-6766-4f7f-aeda-9d87bba03bfe" providerId="ADAL" clId="{26FAD8AA-5213-044B-A1DB-5C585F3D87EC}" dt="2025-03-11T20:29:03.378" v="4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6FAD8AA-5213-044B-A1DB-5C585F3D87EC}" dt="2025-03-11T20:29:03.378" v="4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6FAD8AA-5213-044B-A1DB-5C585F3D87EC}" dt="2025-03-11T20:30:08.782" v="9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6FAD8AA-5213-044B-A1DB-5C585F3D87EC}" dt="2025-03-11T20:30:08.782" v="9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96EA7360-6AEC-7C46-B6AA-D36C3ACF553B}"/>
    <pc:docChg chg="modSld">
      <pc:chgData name="Nathalie Janssen" userId="54ae2bb3-6766-4f7f-aeda-9d87bba03bfe" providerId="ADAL" clId="{96EA7360-6AEC-7C46-B6AA-D36C3ACF553B}" dt="2025-03-11T20:45:15.190" v="84" actId="20577"/>
      <pc:docMkLst>
        <pc:docMk/>
      </pc:docMkLst>
      <pc:sldChg chg="modSp mod">
        <pc:chgData name="Nathalie Janssen" userId="54ae2bb3-6766-4f7f-aeda-9d87bba03bfe" providerId="ADAL" clId="{96EA7360-6AEC-7C46-B6AA-D36C3ACF553B}" dt="2025-03-11T20:44:28.775" v="5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96EA7360-6AEC-7C46-B6AA-D36C3ACF553B}" dt="2025-03-11T20:44:28.775" v="5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96EA7360-6AEC-7C46-B6AA-D36C3ACF553B}" dt="2025-03-11T20:45:15.190" v="84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96EA7360-6AEC-7C46-B6AA-D36C3ACF553B}" dt="2025-03-11T20:45:15.190" v="84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Cécilia Rédei" userId="S::credei@vo-europe.eu::3315f6d3-7770-4118-8f15-72dae4a17ea6" providerId="AD" clId="Web-{911C7E51-16F5-F2F5-60E2-B95454FAA193}"/>
    <pc:docChg chg="modSld">
      <pc:chgData name="Cécilia Rédei" userId="S::credei@vo-europe.eu::3315f6d3-7770-4118-8f15-72dae4a17ea6" providerId="AD" clId="Web-{911C7E51-16F5-F2F5-60E2-B95454FAA193}" dt="2025-03-26T09:09:59.671" v="7"/>
      <pc:docMkLst>
        <pc:docMk/>
      </pc:docMkLst>
      <pc:sldChg chg="addSp delSp modSp">
        <pc:chgData name="Cécilia Rédei" userId="S::credei@vo-europe.eu::3315f6d3-7770-4118-8f15-72dae4a17ea6" providerId="AD" clId="Web-{911C7E51-16F5-F2F5-60E2-B95454FAA193}" dt="2025-03-26T09:09:52.593" v="3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911C7E51-16F5-F2F5-60E2-B95454FAA193}" dt="2025-03-26T09:09:52.593" v="3" actId="1076"/>
          <ac:picMkLst>
            <pc:docMk/>
            <pc:sldMk cId="1236066035" sldId="259"/>
            <ac:picMk id="5" creationId="{F5BDFFF8-E01D-E247-C7E2-36D94FC552BB}"/>
          </ac:picMkLst>
        </pc:picChg>
        <pc:picChg chg="del">
          <ac:chgData name="Cécilia Rédei" userId="S::credei@vo-europe.eu::3315f6d3-7770-4118-8f15-72dae4a17ea6" providerId="AD" clId="Web-{911C7E51-16F5-F2F5-60E2-B95454FAA193}" dt="2025-03-26T09:09:39.295" v="1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911C7E51-16F5-F2F5-60E2-B95454FAA193}" dt="2025-03-26T09:09:57.233" v="5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911C7E51-16F5-F2F5-60E2-B95454FAA193}" dt="2025-03-26T09:09:57.233" v="5"/>
          <ac:picMkLst>
            <pc:docMk/>
            <pc:sldMk cId="3097355244" sldId="260"/>
            <ac:picMk id="6" creationId="{4447AE56-E949-B3E9-4BE2-734FCD707DA9}"/>
          </ac:picMkLst>
        </pc:picChg>
        <pc:picChg chg="del">
          <ac:chgData name="Cécilia Rédei" userId="S::credei@vo-europe.eu::3315f6d3-7770-4118-8f15-72dae4a17ea6" providerId="AD" clId="Web-{911C7E51-16F5-F2F5-60E2-B95454FAA193}" dt="2025-03-26T09:09:56.890" v="4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911C7E51-16F5-F2F5-60E2-B95454FAA193}" dt="2025-03-26T09:09:59.671" v="7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911C7E51-16F5-F2F5-60E2-B95454FAA193}" dt="2025-03-26T09:09:59.359" v="6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911C7E51-16F5-F2F5-60E2-B95454FAA193}" dt="2025-03-26T09:09:59.671" v="7"/>
          <ac:picMkLst>
            <pc:docMk/>
            <pc:sldMk cId="16385051" sldId="261"/>
            <ac:picMk id="7" creationId="{3A5FA0A7-732B-4F97-94AF-DEE3B7BE7A3A}"/>
          </ac:picMkLst>
        </pc:picChg>
      </pc:sldChg>
    </pc:docChg>
  </pc:docChgLst>
  <pc:docChgLst>
    <pc:chgData name="Nathalie Janssen" userId="54ae2bb3-6766-4f7f-aeda-9d87bba03bfe" providerId="ADAL" clId="{4B052F6A-D566-2E4A-90D8-6073BA59289D}"/>
    <pc:docChg chg="modSld">
      <pc:chgData name="Nathalie Janssen" userId="54ae2bb3-6766-4f7f-aeda-9d87bba03bfe" providerId="ADAL" clId="{4B052F6A-D566-2E4A-90D8-6073BA59289D}" dt="2025-03-11T20:23:23.201" v="4"/>
      <pc:docMkLst>
        <pc:docMk/>
      </pc:docMkLst>
      <pc:sldChg chg="modSp mod">
        <pc:chgData name="Nathalie Janssen" userId="54ae2bb3-6766-4f7f-aeda-9d87bba03bfe" providerId="ADAL" clId="{4B052F6A-D566-2E4A-90D8-6073BA59289D}" dt="2025-03-11T20:22:58.872" v="2" actId="255"/>
        <pc:sldMkLst>
          <pc:docMk/>
          <pc:sldMk cId="1236066035" sldId="259"/>
        </pc:sldMkLst>
        <pc:spChg chg="mod">
          <ac:chgData name="Nathalie Janssen" userId="54ae2bb3-6766-4f7f-aeda-9d87bba03bfe" providerId="ADAL" clId="{4B052F6A-D566-2E4A-90D8-6073BA59289D}" dt="2025-03-11T20:22:58.872" v="2" actId="255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4B052F6A-D566-2E4A-90D8-6073BA59289D}" dt="2025-03-11T20:23:23.201" v="4"/>
        <pc:sldMkLst>
          <pc:docMk/>
          <pc:sldMk cId="3097355244" sldId="260"/>
        </pc:sldMkLst>
        <pc:spChg chg="mod">
          <ac:chgData name="Nathalie Janssen" userId="54ae2bb3-6766-4f7f-aeda-9d87bba03bfe" providerId="ADAL" clId="{4B052F6A-D566-2E4A-90D8-6073BA59289D}" dt="2025-03-11T20:23:23.201" v="4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BA385FEB-A46B-9549-0583-B17ACF639F4D}"/>
    <pc:docChg chg="modSld">
      <pc:chgData name="Cécilia Rédei" userId="S::credei@vo-europe.eu::3315f6d3-7770-4118-8f15-72dae4a17ea6" providerId="AD" clId="Web-{BA385FEB-A46B-9549-0583-B17ACF639F4D}" dt="2025-03-21T15:24:32.062" v="8" actId="1076"/>
      <pc:docMkLst>
        <pc:docMk/>
      </pc:docMkLst>
      <pc:sldChg chg="addSp delSp modSp">
        <pc:chgData name="Cécilia Rédei" userId="S::credei@vo-europe.eu::3315f6d3-7770-4118-8f15-72dae4a17ea6" providerId="AD" clId="Web-{BA385FEB-A46B-9549-0583-B17ACF639F4D}" dt="2025-03-21T15:24:18.217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BA385FEB-A46B-9549-0583-B17ACF639F4D}" dt="2025-03-21T15:24:18.217" v="2" actId="1076"/>
          <ac:picMkLst>
            <pc:docMk/>
            <pc:sldMk cId="1236066035" sldId="259"/>
            <ac:picMk id="3" creationId="{18471155-981E-0F28-EF1D-383560579C52}"/>
          </ac:picMkLst>
        </pc:picChg>
        <pc:picChg chg="del">
          <ac:chgData name="Cécilia Rédei" userId="S::credei@vo-europe.eu::3315f6d3-7770-4118-8f15-72dae4a17ea6" providerId="AD" clId="Web-{BA385FEB-A46B-9549-0583-B17ACF639F4D}" dt="2025-03-21T15:24:10.576" v="0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">
        <pc:chgData name="Cécilia Rédei" userId="S::credei@vo-europe.eu::3315f6d3-7770-4118-8f15-72dae4a17ea6" providerId="AD" clId="Web-{BA385FEB-A46B-9549-0583-B17ACF639F4D}" dt="2025-03-21T15:24:26.014" v="5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BA385FEB-A46B-9549-0583-B17ACF639F4D}" dt="2025-03-21T15:24:20.608" v="3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BA385FEB-A46B-9549-0583-B17ACF639F4D}" dt="2025-03-21T15:24:26.014" v="5" actId="1076"/>
          <ac:picMkLst>
            <pc:docMk/>
            <pc:sldMk cId="3097355244" sldId="260"/>
            <ac:picMk id="5" creationId="{3AC0C48B-5D6F-6925-0F91-332A0B51BEEC}"/>
          </ac:picMkLst>
        </pc:picChg>
      </pc:sldChg>
      <pc:sldChg chg="addSp delSp modSp">
        <pc:chgData name="Cécilia Rédei" userId="S::credei@vo-europe.eu::3315f6d3-7770-4118-8f15-72dae4a17ea6" providerId="AD" clId="Web-{BA385FEB-A46B-9549-0583-B17ACF639F4D}" dt="2025-03-21T15:24:32.062" v="8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BA385FEB-A46B-9549-0583-B17ACF639F4D}" dt="2025-03-21T15:24:28.171" v="6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BA385FEB-A46B-9549-0583-B17ACF639F4D}" dt="2025-03-21T15:24:32.062" v="8" actId="1076"/>
          <ac:picMkLst>
            <pc:docMk/>
            <pc:sldMk cId="16385051" sldId="261"/>
            <ac:picMk id="6" creationId="{1B691141-23EE-C53A-08AB-BEE9934BF894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sz="7280" dirty="0" err="1"/>
              <a:t>Fokus</a:t>
            </a:r>
            <a:r>
              <a:rPr lang="fr-FR" sz="7280" dirty="0"/>
              <a:t> </a:t>
            </a:r>
            <a:r>
              <a:rPr lang="fr-FR" sz="7280" dirty="0" err="1"/>
              <a:t>auf</a:t>
            </a:r>
            <a:r>
              <a:rPr lang="fr-FR" sz="7280" dirty="0"/>
              <a:t> </a:t>
            </a:r>
            <a:r>
              <a:rPr lang="fr-FR" sz="7280" dirty="0" err="1"/>
              <a:t>das</a:t>
            </a:r>
            <a:r>
              <a:rPr lang="fr-FR" sz="7280" dirty="0"/>
              <a:t>, </a:t>
            </a:r>
            <a:r>
              <a:rPr lang="fr-FR" sz="7280" dirty="0" err="1"/>
              <a:t>was</a:t>
            </a:r>
            <a:r>
              <a:rPr lang="fr-FR" sz="7280" dirty="0"/>
              <a:t> uns </a:t>
            </a:r>
            <a:r>
              <a:rPr lang="fr-FR" sz="7280" dirty="0" err="1"/>
              <a:t>eint</a:t>
            </a:r>
            <a:r>
              <a:rPr lang="fr-FR" sz="7280" dirty="0"/>
              <a:t>, </a:t>
            </a:r>
            <a:r>
              <a:rPr lang="fr-FR" sz="7280" dirty="0" err="1"/>
              <a:t>nicht</a:t>
            </a:r>
            <a:r>
              <a:rPr lang="fr-FR" sz="7280" dirty="0"/>
              <a:t> </a:t>
            </a:r>
            <a:r>
              <a:rPr lang="fr-FR" sz="7280" dirty="0" err="1"/>
              <a:t>was</a:t>
            </a:r>
            <a:r>
              <a:rPr lang="fr-FR" sz="7280" dirty="0"/>
              <a:t> uns </a:t>
            </a:r>
            <a:r>
              <a:rPr lang="fr-FR" sz="7280" dirty="0" err="1"/>
              <a:t>trennt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8471155-981E-0F28-EF1D-383560579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782" y="7406670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5BDFFF8-E01D-E247-C7E2-36D94FC55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38" y="6512051"/>
            <a:ext cx="1671113" cy="15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/>
              <a:t>Am </a:t>
            </a:r>
            <a:r>
              <a:rPr lang="fr-FR" dirty="0" err="1"/>
              <a:t>arbeitsplatz</a:t>
            </a:r>
            <a:r>
              <a:rPr lang="fr-FR" dirty="0"/>
              <a:t> </a:t>
            </a:r>
            <a:r>
              <a:rPr lang="fr-FR" dirty="0" err="1"/>
              <a:t>zählt</a:t>
            </a:r>
            <a:r>
              <a:rPr lang="fr-FR" dirty="0"/>
              <a:t> </a:t>
            </a:r>
            <a:r>
              <a:rPr lang="fr-FR" dirty="0" err="1"/>
              <a:t>jede</a:t>
            </a:r>
            <a:r>
              <a:rPr lang="fr-FR" dirty="0"/>
              <a:t> </a:t>
            </a:r>
            <a:r>
              <a:rPr lang="fr-FR" dirty="0" err="1"/>
              <a:t>stimme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AC0C48B-5D6F-6925-0F91-332A0B51B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704" y="7406670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447AE56-E949-B3E9-4BE2-734FCD707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38" y="6512051"/>
            <a:ext cx="1671113" cy="15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B691141-23EE-C53A-08AB-BEE9934BF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362" y="7406670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A5FA0A7-732B-4F97-94AF-DEE3B7BE7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38" y="6512051"/>
            <a:ext cx="1671113" cy="15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purl.org/dc/terms/"/>
    <ds:schemaRef ds:uri="http://purl.org/dc/dcmitype/"/>
    <ds:schemaRef ds:uri="31207b1c-59ce-4594-a7ff-c92a97d12621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d1b97a8-51d8-406d-8036-119157ac06a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E6EB93-F130-46F1-92C3-1E3814BED1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29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Fokus auf das, was uns eint, nicht was uns trennt.</vt:lpstr>
      <vt:lpstr>Am arbeitsplatz zählt jede stimme.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11</cp:revision>
  <dcterms:created xsi:type="dcterms:W3CDTF">2025-01-03T15:26:39Z</dcterms:created>
  <dcterms:modified xsi:type="dcterms:W3CDTF">2025-03-26T09:10:02Z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