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AE979C-2EC4-896D-38B6-9F444323058D}" v="9" dt="2025-03-26T09:15:49.8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75"/>
  </p:normalViewPr>
  <p:slideViewPr>
    <p:cSldViewPr snapToGrid="0">
      <p:cViewPr varScale="1">
        <p:scale>
          <a:sx n="84" d="100"/>
          <a:sy n="84" d="100"/>
        </p:scale>
        <p:origin x="3056" y="200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3AAE979C-2EC4-896D-38B6-9F444323058D}"/>
    <pc:docChg chg="modSld">
      <pc:chgData name="" userId="" providerId="" clId="Web-{3AAE979C-2EC4-896D-38B6-9F444323058D}" dt="2025-03-26T09:15:22.359" v="0"/>
      <pc:docMkLst>
        <pc:docMk/>
      </pc:docMkLst>
      <pc:sldChg chg="delSp">
        <pc:chgData name="" userId="" providerId="" clId="Web-{3AAE979C-2EC4-896D-38B6-9F444323058D}" dt="2025-03-26T09:15:22.359" v="0"/>
        <pc:sldMkLst>
          <pc:docMk/>
          <pc:sldMk cId="1236066035" sldId="259"/>
        </pc:sldMkLst>
        <pc:picChg chg="del">
          <ac:chgData name="" userId="" providerId="" clId="Web-{3AAE979C-2EC4-896D-38B6-9F444323058D}" dt="2025-03-26T09:15:22.359" v="0"/>
          <ac:picMkLst>
            <pc:docMk/>
            <pc:sldMk cId="1236066035" sldId="259"/>
            <ac:picMk id="14" creationId="{97A1E82A-AD0F-211B-BA75-21E8FDDC7573}"/>
          </ac:picMkLst>
        </pc:picChg>
      </pc:sldChg>
    </pc:docChg>
  </pc:docChgLst>
  <pc:docChgLst>
    <pc:chgData name="Nathalie Janssen" userId="54ae2bb3-6766-4f7f-aeda-9d87bba03bfe" providerId="ADAL" clId="{18ABC5D1-BA77-4942-867B-4D43A393B934}"/>
    <pc:docChg chg="modSld">
      <pc:chgData name="Nathalie Janssen" userId="54ae2bb3-6766-4f7f-aeda-9d87bba03bfe" providerId="ADAL" clId="{18ABC5D1-BA77-4942-867B-4D43A393B934}" dt="2025-03-12T13:59:52.428" v="1"/>
      <pc:docMkLst>
        <pc:docMk/>
      </pc:docMkLst>
      <pc:sldChg chg="modSp mod">
        <pc:chgData name="Nathalie Janssen" userId="54ae2bb3-6766-4f7f-aeda-9d87bba03bfe" providerId="ADAL" clId="{18ABC5D1-BA77-4942-867B-4D43A393B934}" dt="2025-03-12T13:59:41.660" v="0"/>
        <pc:sldMkLst>
          <pc:docMk/>
          <pc:sldMk cId="1236066035" sldId="259"/>
        </pc:sldMkLst>
        <pc:spChg chg="mod">
          <ac:chgData name="Nathalie Janssen" userId="54ae2bb3-6766-4f7f-aeda-9d87bba03bfe" providerId="ADAL" clId="{18ABC5D1-BA77-4942-867B-4D43A393B934}" dt="2025-03-12T13:59:41.6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ABC5D1-BA77-4942-867B-4D43A393B934}" dt="2025-03-12T13:59:52.428" v="1"/>
        <pc:sldMkLst>
          <pc:docMk/>
          <pc:sldMk cId="3097355244" sldId="260"/>
        </pc:sldMkLst>
        <pc:spChg chg="mod">
          <ac:chgData name="Nathalie Janssen" userId="54ae2bb3-6766-4f7f-aeda-9d87bba03bfe" providerId="ADAL" clId="{18ABC5D1-BA77-4942-867B-4D43A393B934}" dt="2025-03-12T13:59:52.428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  <pc:sldChg chg="modSp mod">
        <pc:chgData name="Nathalie Janssen" userId="54ae2bb3-6766-4f7f-aeda-9d87bba03bfe" providerId="ADAL" clId="{21D733BA-BA0C-4B42-A0E2-8A779C401F8D}" dt="2025-03-11T20:06:41.775" v="7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1D733BA-BA0C-4B42-A0E2-8A779C401F8D}" dt="2025-03-11T20:06:41.775" v="7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1D733BA-BA0C-4B42-A0E2-8A779C401F8D}" dt="2025-03-11T20:05:58.534" v="3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1D733BA-BA0C-4B42-A0E2-8A779C401F8D}" dt="2025-03-11T20:05:58.534" v="3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0FA4FA83-BDF0-7E84-ECE0-9865AC5E8DC7}"/>
    <pc:docChg chg="modSld">
      <pc:chgData name="Cécilia Rédei" userId="S::credei@vo-europe.eu::3315f6d3-7770-4118-8f15-72dae4a17ea6" providerId="AD" clId="Web-{0FA4FA83-BDF0-7E84-ECE0-9865AC5E8DC7}" dt="2025-03-21T15:26:19.392" v="9" actId="1076"/>
      <pc:docMkLst>
        <pc:docMk/>
      </pc:docMkLst>
      <pc:sldChg chg="addSp delSp modSp">
        <pc:chgData name="Cécilia Rédei" userId="S::credei@vo-europe.eu::3315f6d3-7770-4118-8f15-72dae4a17ea6" providerId="AD" clId="Web-{0FA4FA83-BDF0-7E84-ECE0-9865AC5E8DC7}" dt="2025-03-21T15:26:11.939" v="6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0FA4FA83-BDF0-7E84-ECE0-9865AC5E8DC7}" dt="2025-03-21T15:26:11.939" v="6" actId="1076"/>
          <ac:picMkLst>
            <pc:docMk/>
            <pc:sldMk cId="1236066035" sldId="259"/>
            <ac:picMk id="3" creationId="{1D854F5C-8628-FBF0-C110-4A9973D4DEF5}"/>
          </ac:picMkLst>
        </pc:picChg>
        <pc:picChg chg="del">
          <ac:chgData name="Cécilia Rédei" userId="S::credei@vo-europe.eu::3315f6d3-7770-4118-8f15-72dae4a17ea6" providerId="AD" clId="Web-{0FA4FA83-BDF0-7E84-ECE0-9865AC5E8DC7}" dt="2025-03-21T15:25:50.407" v="0"/>
          <ac:picMkLst>
            <pc:docMk/>
            <pc:sldMk cId="1236066035" sldId="259"/>
            <ac:picMk id="5" creationId="{34AAFAE4-0160-349B-E8CC-50ACDF8EA233}"/>
          </ac:picMkLst>
        </pc:picChg>
      </pc:sldChg>
      <pc:sldChg chg="addSp delSp modSp">
        <pc:chgData name="Cécilia Rédei" userId="S::credei@vo-europe.eu::3315f6d3-7770-4118-8f15-72dae4a17ea6" providerId="AD" clId="Web-{0FA4FA83-BDF0-7E84-ECE0-9865AC5E8DC7}" dt="2025-03-21T15:26:02.782" v="5" actId="1076"/>
        <pc:sldMkLst>
          <pc:docMk/>
          <pc:sldMk cId="3097355244" sldId="260"/>
        </pc:sldMkLst>
        <pc:picChg chg="del">
          <ac:chgData name="Cécilia Rédei" userId="S::credei@vo-europe.eu::3315f6d3-7770-4118-8f15-72dae4a17ea6" providerId="AD" clId="Web-{0FA4FA83-BDF0-7E84-ECE0-9865AC5E8DC7}" dt="2025-03-21T15:25:57.985" v="3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Cécilia Rédei" userId="S::credei@vo-europe.eu::3315f6d3-7770-4118-8f15-72dae4a17ea6" providerId="AD" clId="Web-{0FA4FA83-BDF0-7E84-ECE0-9865AC5E8DC7}" dt="2025-03-21T15:26:02.782" v="5" actId="1076"/>
          <ac:picMkLst>
            <pc:docMk/>
            <pc:sldMk cId="3097355244" sldId="260"/>
            <ac:picMk id="5" creationId="{05157C30-9D8B-EA4E-F73D-D83E6BEE4BB6}"/>
          </ac:picMkLst>
        </pc:picChg>
      </pc:sldChg>
      <pc:sldChg chg="addSp delSp modSp">
        <pc:chgData name="Cécilia Rédei" userId="S::credei@vo-europe.eu::3315f6d3-7770-4118-8f15-72dae4a17ea6" providerId="AD" clId="Web-{0FA4FA83-BDF0-7E84-ECE0-9865AC5E8DC7}" dt="2025-03-21T15:26:19.392" v="9" actId="1076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0FA4FA83-BDF0-7E84-ECE0-9865AC5E8DC7}" dt="2025-03-21T15:26:15.267" v="7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Cécilia Rédei" userId="S::credei@vo-europe.eu::3315f6d3-7770-4118-8f15-72dae4a17ea6" providerId="AD" clId="Web-{0FA4FA83-BDF0-7E84-ECE0-9865AC5E8DC7}" dt="2025-03-21T15:26:19.392" v="9" actId="1076"/>
          <ac:picMkLst>
            <pc:docMk/>
            <pc:sldMk cId="16385051" sldId="261"/>
            <ac:picMk id="6" creationId="{A3834660-9633-6D86-C05E-41041DCDB98B}"/>
          </ac:picMkLst>
        </pc:pic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4" creationId="{6B8B29B0-A065-3306-552D-B78845B61DF5}"/>
          </ac:picMkLst>
        </pc:picChg>
      </pc:sldChg>
    </pc:docChg>
  </pc:docChgLst>
  <pc:docChgLst>
    <pc:chgData name="Nathalie Janssen" userId="54ae2bb3-6766-4f7f-aeda-9d87bba03bfe" providerId="ADAL" clId="{FFDED0B9-2948-244C-B960-1BD7077DF8B7}"/>
    <pc:docChg chg="modSld">
      <pc:chgData name="Nathalie Janssen" userId="54ae2bb3-6766-4f7f-aeda-9d87bba03bfe" providerId="ADAL" clId="{FFDED0B9-2948-244C-B960-1BD7077DF8B7}" dt="2025-03-12T14:09:53.335" v="6" actId="255"/>
      <pc:docMkLst>
        <pc:docMk/>
      </pc:docMkLst>
      <pc:sldChg chg="modSp mod">
        <pc:chgData name="Nathalie Janssen" userId="54ae2bb3-6766-4f7f-aeda-9d87bba03bfe" providerId="ADAL" clId="{FFDED0B9-2948-244C-B960-1BD7077DF8B7}" dt="2025-03-12T14:09:00.696" v="0"/>
        <pc:sldMkLst>
          <pc:docMk/>
          <pc:sldMk cId="1236066035" sldId="259"/>
        </pc:sldMkLst>
        <pc:spChg chg="mod">
          <ac:chgData name="Nathalie Janssen" userId="54ae2bb3-6766-4f7f-aeda-9d87bba03bfe" providerId="ADAL" clId="{FFDED0B9-2948-244C-B960-1BD7077DF8B7}" dt="2025-03-12T14:09:00.696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FFDED0B9-2948-244C-B960-1BD7077DF8B7}" dt="2025-03-12T14:09:53.335" v="6" actId="255"/>
        <pc:sldMkLst>
          <pc:docMk/>
          <pc:sldMk cId="3097355244" sldId="260"/>
        </pc:sldMkLst>
        <pc:spChg chg="mod">
          <ac:chgData name="Nathalie Janssen" userId="54ae2bb3-6766-4f7f-aeda-9d87bba03bfe" providerId="ADAL" clId="{FFDED0B9-2948-244C-B960-1BD7077DF8B7}" dt="2025-03-12T14:09:53.335" v="6" actId="255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3AAE979C-2EC4-896D-38B6-9F444323058D}"/>
    <pc:docChg chg="modSld">
      <pc:chgData name="Cécilia Rédei" userId="S::credei@vo-europe.eu::3315f6d3-7770-4118-8f15-72dae4a17ea6" providerId="AD" clId="Web-{3AAE979C-2EC4-896D-38B6-9F444323058D}" dt="2025-03-26T09:15:49.891" v="7" actId="1076"/>
      <pc:docMkLst>
        <pc:docMk/>
      </pc:docMkLst>
      <pc:sldChg chg="addSp modSp">
        <pc:chgData name="Cécilia Rédei" userId="S::credei@vo-europe.eu::3315f6d3-7770-4118-8f15-72dae4a17ea6" providerId="AD" clId="Web-{3AAE979C-2EC4-896D-38B6-9F444323058D}" dt="2025-03-26T09:15:30.609" v="1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3AAE979C-2EC4-896D-38B6-9F444323058D}" dt="2025-03-26T09:15:30.609" v="1" actId="1076"/>
          <ac:picMkLst>
            <pc:docMk/>
            <pc:sldMk cId="1236066035" sldId="259"/>
            <ac:picMk id="5" creationId="{8D427C04-E065-C4EB-B66E-7CC92862293A}"/>
          </ac:picMkLst>
        </pc:picChg>
      </pc:sldChg>
      <pc:sldChg chg="addSp delSp modSp">
        <pc:chgData name="Cécilia Rédei" userId="S::credei@vo-europe.eu::3315f6d3-7770-4118-8f15-72dae4a17ea6" providerId="AD" clId="Web-{3AAE979C-2EC4-896D-38B6-9F444323058D}" dt="2025-03-26T09:15:43.094" v="4" actId="1076"/>
        <pc:sldMkLst>
          <pc:docMk/>
          <pc:sldMk cId="3097355244" sldId="260"/>
        </pc:sldMkLst>
        <pc:picChg chg="add mod">
          <ac:chgData name="Cécilia Rédei" userId="S::credei@vo-europe.eu::3315f6d3-7770-4118-8f15-72dae4a17ea6" providerId="AD" clId="Web-{3AAE979C-2EC4-896D-38B6-9F444323058D}" dt="2025-03-26T09:15:43.094" v="4" actId="1076"/>
          <ac:picMkLst>
            <pc:docMk/>
            <pc:sldMk cId="3097355244" sldId="260"/>
            <ac:picMk id="3" creationId="{5948534F-9EB1-0BCE-0D05-1044233AB1E6}"/>
          </ac:picMkLst>
        </pc:picChg>
        <pc:picChg chg="del">
          <ac:chgData name="Cécilia Rédei" userId="S::credei@vo-europe.eu::3315f6d3-7770-4118-8f15-72dae4a17ea6" providerId="AD" clId="Web-{3AAE979C-2EC4-896D-38B6-9F444323058D}" dt="2025-03-26T09:15:37.765" v="2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 modSp">
        <pc:chgData name="Cécilia Rédei" userId="S::credei@vo-europe.eu::3315f6d3-7770-4118-8f15-72dae4a17ea6" providerId="AD" clId="Web-{3AAE979C-2EC4-896D-38B6-9F444323058D}" dt="2025-03-26T09:15:49.891" v="7" actId="1076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3AAE979C-2EC4-896D-38B6-9F444323058D}" dt="2025-03-26T09:15:44.703" v="5"/>
          <ac:picMkLst>
            <pc:docMk/>
            <pc:sldMk cId="16385051" sldId="261"/>
            <ac:picMk id="3" creationId="{3D0D35BB-2312-32C2-04B0-8CCC85F3119A}"/>
          </ac:picMkLst>
        </pc:picChg>
        <pc:picChg chg="add mod">
          <ac:chgData name="Cécilia Rédei" userId="S::credei@vo-europe.eu::3315f6d3-7770-4118-8f15-72dae4a17ea6" providerId="AD" clId="Web-{3AAE979C-2EC4-896D-38B6-9F444323058D}" dt="2025-03-26T09:15:49.891" v="7" actId="1076"/>
          <ac:picMkLst>
            <pc:docMk/>
            <pc:sldMk cId="16385051" sldId="261"/>
            <ac:picMk id="4" creationId="{2981DB4C-F29C-988A-8208-627848843193}"/>
          </ac:picMkLst>
        </pc:picChg>
      </pc:sldChg>
    </pc:docChg>
  </pc:docChgLst>
  <pc:docChgLst>
    <pc:chgData name="Nathalie Janssen" userId="54ae2bb3-6766-4f7f-aeda-9d87bba03bfe" providerId="ADAL" clId="{EF74CEE0-1DE6-5E47-A4F8-0CC004D57240}"/>
    <pc:docChg chg="modSld">
      <pc:chgData name="Nathalie Janssen" userId="54ae2bb3-6766-4f7f-aeda-9d87bba03bfe" providerId="ADAL" clId="{EF74CEE0-1DE6-5E47-A4F8-0CC004D57240}" dt="2025-03-12T13:49:15.949" v="1"/>
      <pc:docMkLst>
        <pc:docMk/>
      </pc:docMkLst>
      <pc:sldChg chg="modSp mod">
        <pc:chgData name="Nathalie Janssen" userId="54ae2bb3-6766-4f7f-aeda-9d87bba03bfe" providerId="ADAL" clId="{EF74CEE0-1DE6-5E47-A4F8-0CC004D57240}" dt="2025-03-12T13:49:05.960" v="0"/>
        <pc:sldMkLst>
          <pc:docMk/>
          <pc:sldMk cId="1236066035" sldId="259"/>
        </pc:sldMkLst>
        <pc:spChg chg="mod">
          <ac:chgData name="Nathalie Janssen" userId="54ae2bb3-6766-4f7f-aeda-9d87bba03bfe" providerId="ADAL" clId="{EF74CEE0-1DE6-5E47-A4F8-0CC004D57240}" dt="2025-03-12T13:49:05.9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F74CEE0-1DE6-5E47-A4F8-0CC004D57240}" dt="2025-03-12T13:49:15.949" v="1"/>
        <pc:sldMkLst>
          <pc:docMk/>
          <pc:sldMk cId="3097355244" sldId="260"/>
        </pc:sldMkLst>
        <pc:spChg chg="mod">
          <ac:chgData name="Nathalie Janssen" userId="54ae2bb3-6766-4f7f-aeda-9d87bba03bfe" providerId="ADAL" clId="{EF74CEE0-1DE6-5E47-A4F8-0CC004D57240}" dt="2025-03-12T13:49:15.94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60613B2D-B0DA-1144-9208-C42287FC1A35}"/>
    <pc:docChg chg="custSel modSld">
      <pc:chgData name="Nathalie Janssen" userId="54ae2bb3-6766-4f7f-aeda-9d87bba03bfe" providerId="ADAL" clId="{60613B2D-B0DA-1144-9208-C42287FC1A35}" dt="2025-03-12T16:36:30.269" v="10" actId="255"/>
      <pc:docMkLst>
        <pc:docMk/>
      </pc:docMkLst>
      <pc:sldChg chg="modSp mod">
        <pc:chgData name="Nathalie Janssen" userId="54ae2bb3-6766-4f7f-aeda-9d87bba03bfe" providerId="ADAL" clId="{60613B2D-B0DA-1144-9208-C42287FC1A35}" dt="2025-03-12T16:36:11.607" v="8" actId="255"/>
        <pc:sldMkLst>
          <pc:docMk/>
          <pc:sldMk cId="1236066035" sldId="259"/>
        </pc:sldMkLst>
        <pc:spChg chg="mod">
          <ac:chgData name="Nathalie Janssen" userId="54ae2bb3-6766-4f7f-aeda-9d87bba03bfe" providerId="ADAL" clId="{60613B2D-B0DA-1144-9208-C42287FC1A35}" dt="2025-03-12T16:36:11.607" v="8" actId="255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60613B2D-B0DA-1144-9208-C42287FC1A35}" dt="2025-03-12T16:36:30.269" v="10" actId="255"/>
        <pc:sldMkLst>
          <pc:docMk/>
          <pc:sldMk cId="3097355244" sldId="260"/>
        </pc:sldMkLst>
        <pc:spChg chg="mod">
          <ac:chgData name="Nathalie Janssen" userId="54ae2bb3-6766-4f7f-aeda-9d87bba03bfe" providerId="ADAL" clId="{60613B2D-B0DA-1144-9208-C42287FC1A35}" dt="2025-03-12T16:36:30.269" v="10" actId="255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>
            <a:normAutofit/>
          </a:bodyPr>
          <a:lstStyle/>
          <a:p>
            <a:r>
              <a:rPr lang="el-GR" sz="5500" dirty="0"/>
              <a:t>ΠΡΟΤΕΡΑΙΟΤΗΤΑ ΣΕ ΑΥΤΑ ΠΟΥ ΜΑΣ ΕΝΩΝΟΥΝ,</a:t>
            </a:r>
            <a:br>
              <a:rPr lang="el-GR" sz="5500" dirty="0"/>
            </a:br>
            <a:r>
              <a:rPr lang="el-GR" sz="5500" dirty="0"/>
              <a:t>ΟΧΙ ΣΕ ΑΥΤΑ ΠΟΥ ΜΑΣ ΧΩΡΙΖΟΥΝ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1D854F5C-8628-FBF0-C110-4A9973D4DE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652" y="7418332"/>
            <a:ext cx="980714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8D427C04-E065-C4EB-B66E-7CC9286229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654" y="6769568"/>
            <a:ext cx="1342966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>
            <a:normAutofit/>
          </a:bodyPr>
          <a:lstStyle/>
          <a:p>
            <a:r>
              <a:rPr lang="el-GR" sz="7500" dirty="0"/>
              <a:t>ΚΑΘΕ ΦΩΝΗ ΣΤΟΝ ΧΩΡΟ ΕΡΓΑΣΙΑΣ ΜΕΤΡΑΕΙ</a:t>
            </a:r>
            <a:r>
              <a:rPr lang="fr-FR" sz="8000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05157C30-9D8B-EA4E-F73D-D83E6BEE4B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7362" y="7523292"/>
            <a:ext cx="980714" cy="685800"/>
          </a:xfrm>
          <a:prstGeom prst="rect">
            <a:avLst/>
          </a:prstGeom>
        </p:spPr>
      </p:pic>
      <p:pic>
        <p:nvPicPr>
          <p:cNvPr id="3" name="Image 2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5948534F-9EB1-0BCE-0D05-1044233AB1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91" y="6656288"/>
            <a:ext cx="1342966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A3834660-9633-6D86-C05E-41041DCDB9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626" y="7406670"/>
            <a:ext cx="980714" cy="685800"/>
          </a:xfrm>
          <a:prstGeom prst="rect">
            <a:avLst/>
          </a:prstGeom>
        </p:spPr>
      </p:pic>
      <p:pic>
        <p:nvPicPr>
          <p:cNvPr id="4" name="Image 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2981DB4C-F29C-988A-8208-6278488431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654" y="6734168"/>
            <a:ext cx="1342966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9DF7056-726E-4DED-9E2C-2DC2EC9318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B3EF30E-24C5-4A98-AA64-4143993E92A6}">
  <ds:schemaRefs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elements/1.1/"/>
    <ds:schemaRef ds:uri="31207b1c-59ce-4594-a7ff-c92a97d12621"/>
    <ds:schemaRef ds:uri="http://schemas.openxmlformats.org/package/2006/metadata/core-properties"/>
    <ds:schemaRef ds:uri="http://schemas.microsoft.com/office/infopath/2007/PartnerControls"/>
    <ds:schemaRef ds:uri="7d1b97a8-51d8-406d-8036-119157ac06a7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32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ΠΡΟΤΕΡΑΙΟΤΗΤΑ ΣΕ ΑΥΤΑ ΠΟΥ ΜΑΣ ΕΝΩΝΟΥΝ, ΟΧΙ ΣΕ ΑΥΤΑ ΠΟΥ ΜΑΣ ΧΩΡΙΖΟΥΝ.</vt:lpstr>
      <vt:lpstr>ΚΑΘΕ ΦΩΝΗ ΣΤΟΝ ΧΩΡΟ ΕΡΓΑΣΙΑΣ ΜΕΤΡΑΕΙ.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15</cp:revision>
  <dcterms:created xsi:type="dcterms:W3CDTF">2025-01-03T15:26:39Z</dcterms:created>
  <dcterms:modified xsi:type="dcterms:W3CDTF">2025-03-26T09:15:54Z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