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2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  <p15:guide id="5" orient="horz" pos="47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A7515B-069B-4443-867A-1B557556154C}" v="2" dt="2026-03-12T11:14:07.4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94"/>
    <p:restoredTop sz="94795"/>
  </p:normalViewPr>
  <p:slideViewPr>
    <p:cSldViewPr snapToGrid="0">
      <p:cViewPr varScale="1">
        <p:scale>
          <a:sx n="91" d="100"/>
          <a:sy n="91" d="100"/>
        </p:scale>
        <p:origin x="2912" y="208"/>
      </p:cViewPr>
      <p:guideLst>
        <p:guide orient="horz" pos="5102"/>
        <p:guide pos="2267"/>
        <p:guide pos="562"/>
        <p:guide pos="3946"/>
        <p:guide orient="horz" pos="47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9"/>
            <a:ext cx="7199312" cy="89991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12/03/2026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 dirty="0"/>
              <a:t>Focus on </a:t>
            </a:r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unites</a:t>
            </a:r>
            <a:r>
              <a:rPr lang="fr-FR" dirty="0"/>
              <a:t> us, </a:t>
            </a:r>
            <a:br>
              <a:rPr lang="fr-FR" dirty="0"/>
            </a:br>
            <a:r>
              <a:rPr lang="fr-FR" dirty="0"/>
              <a:t>not </a:t>
            </a:r>
            <a:r>
              <a:rPr lang="fr-FR" dirty="0" err="1"/>
              <a:t>what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divides</a:t>
            </a:r>
            <a:r>
              <a:rPr lang="fr-FR" dirty="0"/>
              <a:t> us.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 1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97A1E82A-AD0F-211B-BA75-21E8FDDC7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321" y="6735335"/>
            <a:ext cx="1350848" cy="1369741"/>
          </a:xfrm>
          <a:prstGeom prst="rect">
            <a:avLst/>
          </a:prstGeom>
        </p:spPr>
      </p:pic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73EEBF8E-6012-F7F4-3E6A-DE8ACC34E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900" y="7450260"/>
            <a:ext cx="985001" cy="67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 dirty="0" err="1"/>
              <a:t>Every</a:t>
            </a:r>
            <a:r>
              <a:rPr lang="fr-FR" dirty="0"/>
              <a:t> </a:t>
            </a:r>
            <a:r>
              <a:rPr lang="fr-FR" dirty="0" err="1"/>
              <a:t>voice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in the </a:t>
            </a:r>
            <a:br>
              <a:rPr lang="fr-FR" dirty="0"/>
            </a:br>
            <a:r>
              <a:rPr lang="fr-FR" dirty="0" err="1"/>
              <a:t>workplace</a:t>
            </a:r>
            <a:r>
              <a:rPr lang="fr-FR" dirty="0"/>
              <a:t> </a:t>
            </a:r>
            <a:r>
              <a:rPr lang="fr-FR" dirty="0" err="1"/>
              <a:t>matters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 1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826313C-D287-4EDE-7007-137DB279D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321" y="6735335"/>
            <a:ext cx="1350848" cy="1369741"/>
          </a:xfrm>
          <a:prstGeom prst="rect">
            <a:avLst/>
          </a:prstGeom>
        </p:spPr>
      </p:pic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4C72920D-346A-C3D6-C91B-CBBF4FB3C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900" y="7450260"/>
            <a:ext cx="985001" cy="67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Type </a:t>
            </a:r>
            <a:r>
              <a:rPr lang="fr-FR" dirty="0" err="1"/>
              <a:t>your</a:t>
            </a:r>
            <a:r>
              <a:rPr lang="fr-FR" dirty="0"/>
              <a:t> message </a:t>
            </a:r>
            <a:r>
              <a:rPr lang="fr-FR" dirty="0" err="1"/>
              <a:t>here</a:t>
            </a:r>
            <a:endParaRPr lang="fr-FR" dirty="0"/>
          </a:p>
        </p:txBody>
      </p:sp>
      <p:pic>
        <p:nvPicPr>
          <p:cNvPr id="3" name="Image 2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3D0D35BB-2312-32C2-04B0-8CCC85F31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321" y="6735335"/>
            <a:ext cx="1350848" cy="1369741"/>
          </a:xfrm>
          <a:prstGeom prst="rect">
            <a:avLst/>
          </a:prstGeom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6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B8817160-4BDF-4387-4CC4-55B4C1E2A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900" y="7450260"/>
            <a:ext cx="985001" cy="67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  <_Flow_SignoffStatus xmlns="7d1b97a8-51d8-406d-8036-119157ac06a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9" ma:contentTypeDescription="Crée un document." ma:contentTypeScope="" ma:versionID="fb95f79e85eb822cc727132e64e58d5d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640be60fc8f8da87dd04892333e25b62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6" nillable="true" ma:displayName="État de validation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B9CBAA-C2A8-4264-A371-A2F5C77B469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8ED6414-79B9-4249-801E-91DF2A05684C}">
  <ds:schemaRefs>
    <ds:schemaRef ds:uri="http://schemas.microsoft.com/office/2006/metadata/properties"/>
    <ds:schemaRef ds:uri="http://schemas.microsoft.com/office/infopath/2007/PartnerControls"/>
    <ds:schemaRef ds:uri="7d1b97a8-51d8-406d-8036-119157ac06a7"/>
  </ds:schemaRefs>
</ds:datastoreItem>
</file>

<file path=customXml/itemProps3.xml><?xml version="1.0" encoding="utf-8"?>
<ds:datastoreItem xmlns:ds="http://schemas.openxmlformats.org/officeDocument/2006/customXml" ds:itemID="{897854F1-1B69-4703-B816-A437EDAB99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</TotalTime>
  <Words>32</Words>
  <Application>Microsoft Macintosh PowerPoint</Application>
  <PresentationFormat>Personnalisé</PresentationFormat>
  <Paragraphs>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Garamond</vt:lpstr>
      <vt:lpstr>Thème Office</vt:lpstr>
      <vt:lpstr>Focus on what unites us,  not what  divides us.</vt:lpstr>
      <vt:lpstr>Every voice  in the  workplace matters.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Carole Mannekens</cp:lastModifiedBy>
  <cp:revision>23</cp:revision>
  <dcterms:created xsi:type="dcterms:W3CDTF">2025-01-03T15:26:39Z</dcterms:created>
  <dcterms:modified xsi:type="dcterms:W3CDTF">2026-03-12T12:07:12Z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