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91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C0E8A3-9BB1-4D75-A698-431E871564F6}" v="1" dt="2026-03-12T11:14:15.0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66"/>
    <p:restoredTop sz="94658"/>
  </p:normalViewPr>
  <p:slideViewPr>
    <p:cSldViewPr snapToGrid="0">
      <p:cViewPr varScale="1">
        <p:scale>
          <a:sx n="90" d="100"/>
          <a:sy n="90" d="100"/>
        </p:scale>
        <p:origin x="4368" y="200"/>
      </p:cViewPr>
      <p:guideLst>
        <p:guide orient="horz" pos="4691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3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12/03/2026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FR" sz="6600" dirty="0"/>
              <a:t>Focus </a:t>
            </a:r>
            <a:br>
              <a:rPr lang="fr-FR" sz="6600" dirty="0"/>
            </a:br>
            <a:r>
              <a:rPr lang="fr-FR" sz="6600" dirty="0"/>
              <a:t>on </a:t>
            </a:r>
            <a:r>
              <a:rPr lang="fr-FR" sz="6600" dirty="0" err="1"/>
              <a:t>what</a:t>
            </a:r>
            <a:r>
              <a:rPr lang="fr-FR" sz="6600" dirty="0"/>
              <a:t> </a:t>
            </a:r>
            <a:br>
              <a:rPr lang="fr-FR" sz="6600" dirty="0"/>
            </a:br>
            <a:r>
              <a:rPr lang="fr-FR" sz="6600" dirty="0" err="1"/>
              <a:t>unites</a:t>
            </a:r>
            <a:r>
              <a:rPr lang="fr-FR" sz="6600" dirty="0"/>
              <a:t> us, </a:t>
            </a:r>
            <a:br>
              <a:rPr lang="fr-FR" sz="6600" dirty="0"/>
            </a:br>
            <a:r>
              <a:rPr lang="fr-FR" sz="6600" dirty="0"/>
              <a:t>not </a:t>
            </a:r>
            <a:r>
              <a:rPr lang="fr-FR" sz="6600" dirty="0" err="1"/>
              <a:t>what</a:t>
            </a:r>
            <a:r>
              <a:rPr lang="fr-FR" sz="6600" dirty="0"/>
              <a:t> </a:t>
            </a:r>
            <a:br>
              <a:rPr lang="fr-FR" sz="6600" dirty="0"/>
            </a:br>
            <a:r>
              <a:rPr lang="fr-FR" sz="6600" dirty="0" err="1"/>
              <a:t>divides</a:t>
            </a:r>
            <a:r>
              <a:rPr lang="fr-FR" sz="6600" dirty="0"/>
              <a:t> us.</a:t>
            </a:r>
          </a:p>
        </p:txBody>
      </p:sp>
      <p:pic>
        <p:nvPicPr>
          <p:cNvPr id="3" name="Image 2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10D859E0-B5EE-D901-DCCD-6FA564F5F8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06" y="6272463"/>
            <a:ext cx="1178843" cy="1195330"/>
          </a:xfrm>
          <a:prstGeom prst="rect">
            <a:avLst/>
          </a:prstGeom>
        </p:spPr>
      </p:pic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D91658CB-88F3-A918-03E3-861E129DC7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3695" y="6888209"/>
            <a:ext cx="848459" cy="584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FR" sz="6600" dirty="0" err="1"/>
              <a:t>Every</a:t>
            </a:r>
            <a:r>
              <a:rPr lang="fr-FR" sz="6600" dirty="0"/>
              <a:t> </a:t>
            </a:r>
            <a:r>
              <a:rPr lang="fr-FR" sz="6600" dirty="0" err="1"/>
              <a:t>voice</a:t>
            </a:r>
            <a:r>
              <a:rPr lang="fr-FR" sz="6600" dirty="0"/>
              <a:t> </a:t>
            </a:r>
            <a:br>
              <a:rPr lang="fr-FR" sz="6600" dirty="0"/>
            </a:br>
            <a:r>
              <a:rPr lang="fr-FR" sz="6600" dirty="0"/>
              <a:t>in the </a:t>
            </a:r>
            <a:br>
              <a:rPr lang="fr-FR" sz="6600" dirty="0"/>
            </a:br>
            <a:r>
              <a:rPr lang="fr-FR" sz="6600" dirty="0" err="1"/>
              <a:t>workplace</a:t>
            </a:r>
            <a:r>
              <a:rPr lang="fr-FR" sz="6600" dirty="0"/>
              <a:t> </a:t>
            </a:r>
            <a:r>
              <a:rPr lang="fr-FR" sz="6600" dirty="0" err="1"/>
              <a:t>matters</a:t>
            </a:r>
            <a:r>
              <a:rPr lang="fr-FR" sz="6600" dirty="0"/>
              <a:t>.</a:t>
            </a:r>
          </a:p>
        </p:txBody>
      </p:sp>
      <p:pic>
        <p:nvPicPr>
          <p:cNvPr id="3" name="Image 2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E69341AE-83A6-0342-5FEA-5BB4D3F79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06" y="6272463"/>
            <a:ext cx="1178843" cy="1195330"/>
          </a:xfrm>
          <a:prstGeom prst="rect">
            <a:avLst/>
          </a:prstGeom>
        </p:spPr>
      </p:pic>
      <p:pic>
        <p:nvPicPr>
          <p:cNvPr id="8" name="Image 7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B1A02ED1-2292-A648-A1E5-84899A03D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3695" y="6888209"/>
            <a:ext cx="848459" cy="584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Type </a:t>
            </a:r>
            <a:r>
              <a:rPr lang="fr-FR" dirty="0" err="1"/>
              <a:t>your</a:t>
            </a:r>
            <a:r>
              <a:rPr lang="fr-FR" dirty="0"/>
              <a:t> message </a:t>
            </a:r>
            <a:r>
              <a:rPr lang="fr-FR" dirty="0" err="1"/>
              <a:t>here</a:t>
            </a:r>
            <a:endParaRPr lang="fr-FR" dirty="0"/>
          </a:p>
        </p:txBody>
      </p:sp>
      <p:pic>
        <p:nvPicPr>
          <p:cNvPr id="3" name="Image 2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C2D154BC-C22A-BEA9-923D-AFBA9F6C3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06" y="6272463"/>
            <a:ext cx="1178843" cy="1195330"/>
          </a:xfrm>
          <a:prstGeom prst="rect">
            <a:avLst/>
          </a:prstGeom>
        </p:spPr>
      </p:pic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2C9F1F93-F656-7F0F-1A78-19BE7594D1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3695" y="6888209"/>
            <a:ext cx="848459" cy="584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  <_Flow_SignoffStatus xmlns="7d1b97a8-51d8-406d-8036-119157ac06a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9" ma:contentTypeDescription="Crée un document." ma:contentTypeScope="" ma:versionID="fb95f79e85eb822cc727132e64e58d5d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640be60fc8f8da87dd04892333e25b62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6" nillable="true" ma:displayName="État de validation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0F027B4-DA31-41C8-8BE0-98B04BFE9B57}">
  <ds:schemaRefs>
    <ds:schemaRef ds:uri="http://schemas.microsoft.com/office/2006/metadata/properties"/>
    <ds:schemaRef ds:uri="http://schemas.microsoft.com/office/infopath/2007/PartnerControls"/>
    <ds:schemaRef ds:uri="7d1b97a8-51d8-406d-8036-119157ac06a7"/>
  </ds:schemaRefs>
</ds:datastoreItem>
</file>

<file path=customXml/itemProps2.xml><?xml version="1.0" encoding="utf-8"?>
<ds:datastoreItem xmlns:ds="http://schemas.openxmlformats.org/officeDocument/2006/customXml" ds:itemID="{006577FD-287B-438B-AFC6-71CE3FB89D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F19A07A-C523-4A16-A54C-582379514C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28</Words>
  <Application>Microsoft Macintosh PowerPoint</Application>
  <PresentationFormat>Personnalisé</PresentationFormat>
  <Paragraphs>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Garamond</vt:lpstr>
      <vt:lpstr>Thème Office</vt:lpstr>
      <vt:lpstr>Focus  on what  unites us,  not what  divides us.</vt:lpstr>
      <vt:lpstr>Every voice  in the  workplace matters.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Carole Mannekens</cp:lastModifiedBy>
  <cp:revision>15</cp:revision>
  <dcterms:created xsi:type="dcterms:W3CDTF">2025-01-03T15:26:39Z</dcterms:created>
  <dcterms:modified xsi:type="dcterms:W3CDTF">2026-03-12T12:07:44Z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