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9" r:id="rId5"/>
    <p:sldId id="260" r:id="rId6"/>
    <p:sldId id="261" r:id="rId7"/>
  </p:sldIdLst>
  <p:sldSz cx="719931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102" userDrawn="1">
          <p15:clr>
            <a:srgbClr val="A4A3A4"/>
          </p15:clr>
        </p15:guide>
        <p15:guide id="2" pos="2267" userDrawn="1">
          <p15:clr>
            <a:srgbClr val="A4A3A4"/>
          </p15:clr>
        </p15:guide>
        <p15:guide id="3" pos="562" userDrawn="1">
          <p15:clr>
            <a:srgbClr val="A4A3A4"/>
          </p15:clr>
        </p15:guide>
        <p15:guide id="4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12DB84-D8AB-5AE5-1589-6A631C0A37B7}" v="16" dt="2025-03-26T09:22:25.4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92"/>
    <p:restoredTop sz="91445"/>
  </p:normalViewPr>
  <p:slideViewPr>
    <p:cSldViewPr snapToGrid="0">
      <p:cViewPr varScale="1">
        <p:scale>
          <a:sx n="81" d="100"/>
          <a:sy n="81" d="100"/>
        </p:scale>
        <p:origin x="2544" y="200"/>
      </p:cViewPr>
      <p:guideLst>
        <p:guide orient="horz" pos="5102"/>
        <p:guide pos="2267"/>
        <p:guide pos="562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21D733BA-BA0C-4B42-A0E2-8A779C401F8D}"/>
    <pc:docChg chg="undo custSel modSld">
      <pc:chgData name="Nathalie Janssen" userId="54ae2bb3-6766-4f7f-aeda-9d87bba03bfe" providerId="ADAL" clId="{21D733BA-BA0C-4B42-A0E2-8A779C401F8D}" dt="2025-03-11T20:06:41.775" v="70" actId="20577"/>
      <pc:docMkLst>
        <pc:docMk/>
      </pc:docMkLst>
      <pc:sldChg chg="modSp mod">
        <pc:chgData name="Nathalie Janssen" userId="54ae2bb3-6766-4f7f-aeda-9d87bba03bfe" providerId="ADAL" clId="{21D733BA-BA0C-4B42-A0E2-8A779C401F8D}" dt="2025-03-11T20:06:41.775" v="7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1D733BA-BA0C-4B42-A0E2-8A779C401F8D}" dt="2025-03-11T20:06:41.775" v="7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1D733BA-BA0C-4B42-A0E2-8A779C401F8D}" dt="2025-03-11T20:05:58.534" v="3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1D733BA-BA0C-4B42-A0E2-8A779C401F8D}" dt="2025-03-11T20:05:58.534" v="3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6502599D-1C92-0946-9BD9-6734AE1F4D62}"/>
    <pc:docChg chg="modSld">
      <pc:chgData name="Nathalie Janssen" userId="54ae2bb3-6766-4f7f-aeda-9d87bba03bfe" providerId="ADAL" clId="{6502599D-1C92-0946-9BD9-6734AE1F4D62}" dt="2025-03-11T19:51:37.095" v="23"/>
      <pc:docMkLst>
        <pc:docMk/>
      </pc:docMkLst>
      <pc:sldChg chg="addSp modSp mod">
        <pc:chgData name="Nathalie Janssen" userId="54ae2bb3-6766-4f7f-aeda-9d87bba03bfe" providerId="ADAL" clId="{6502599D-1C92-0946-9BD9-6734AE1F4D62}" dt="2025-03-11T19:51:37.095" v="23"/>
        <pc:sldMkLst>
          <pc:docMk/>
          <pc:sldMk cId="16385051" sldId="261"/>
        </pc:sldMkLst>
        <pc:spChg chg="mod">
          <ac:chgData name="Nathalie Janssen" userId="54ae2bb3-6766-4f7f-aeda-9d87bba03bfe" providerId="ADAL" clId="{6502599D-1C92-0946-9BD9-6734AE1F4D62}" dt="2025-03-11T15:51:08.788" v="22" actId="20577"/>
          <ac:spMkLst>
            <pc:docMk/>
            <pc:sldMk cId="16385051" sldId="261"/>
            <ac:spMk id="2" creationId="{1AA3EDD0-9298-95ED-973D-2C40127F1902}"/>
          </ac:spMkLst>
        </pc:spChg>
        <pc:spChg chg="add mod">
          <ac:chgData name="Nathalie Janssen" userId="54ae2bb3-6766-4f7f-aeda-9d87bba03bfe" providerId="ADAL" clId="{6502599D-1C92-0946-9BD9-6734AE1F4D62}" dt="2025-03-11T19:51:37.095" v="23"/>
          <ac:spMkLst>
            <pc:docMk/>
            <pc:sldMk cId="16385051" sldId="261"/>
            <ac:spMk id="5" creationId="{842DE7FF-C66A-3255-89DF-CF3A318C7360}"/>
          </ac:spMkLst>
        </pc:sp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3" creationId="{3D0D35BB-2312-32C2-04B0-8CCC85F3119A}"/>
          </ac:picMkLst>
        </pc:picChg>
        <pc:picChg chg="add mod">
          <ac:chgData name="Nathalie Janssen" userId="54ae2bb3-6766-4f7f-aeda-9d87bba03bfe" providerId="ADAL" clId="{6502599D-1C92-0946-9BD9-6734AE1F4D62}" dt="2025-03-11T15:50:59.834" v="0"/>
          <ac:picMkLst>
            <pc:docMk/>
            <pc:sldMk cId="16385051" sldId="261"/>
            <ac:picMk id="4" creationId="{6B8B29B0-A065-3306-552D-B78845B61DF5}"/>
          </ac:picMkLst>
        </pc:picChg>
      </pc:sldChg>
    </pc:docChg>
  </pc:docChgLst>
  <pc:docChgLst>
    <pc:chgData name="Cécilia Rédei" userId="S::credei@vo-europe.eu::3315f6d3-7770-4118-8f15-72dae4a17ea6" providerId="AD" clId="Web-{1012DB84-D8AB-5AE5-1589-6A631C0A37B7}"/>
    <pc:docChg chg="modSld">
      <pc:chgData name="Cécilia Rédei" userId="S::credei@vo-europe.eu::3315f6d3-7770-4118-8f15-72dae4a17ea6" providerId="AD" clId="Web-{1012DB84-D8AB-5AE5-1589-6A631C0A37B7}" dt="2025-03-26T09:22:25.402" v="14"/>
      <pc:docMkLst>
        <pc:docMk/>
      </pc:docMkLst>
      <pc:sldChg chg="addSp delSp modSp">
        <pc:chgData name="Cécilia Rédei" userId="S::credei@vo-europe.eu::3315f6d3-7770-4118-8f15-72dae4a17ea6" providerId="AD" clId="Web-{1012DB84-D8AB-5AE5-1589-6A631C0A37B7}" dt="2025-03-26T09:22:18.168" v="10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1012DB84-D8AB-5AE5-1589-6A631C0A37B7}" dt="2025-03-26T09:22:18.168" v="10" actId="1076"/>
          <ac:picMkLst>
            <pc:docMk/>
            <pc:sldMk cId="1236066035" sldId="259"/>
            <ac:picMk id="5" creationId="{2574AF84-3DCC-AAD9-A891-6317AFC4C8CC}"/>
          </ac:picMkLst>
        </pc:picChg>
        <pc:picChg chg="del">
          <ac:chgData name="Cécilia Rédei" userId="S::credei@vo-europe.eu::3315f6d3-7770-4118-8f15-72dae4a17ea6" providerId="AD" clId="Web-{1012DB84-D8AB-5AE5-1589-6A631C0A37B7}" dt="2025-03-26T09:21:56.199" v="2"/>
          <ac:picMkLst>
            <pc:docMk/>
            <pc:sldMk cId="1236066035" sldId="259"/>
            <ac:picMk id="14" creationId="{97A1E82A-AD0F-211B-BA75-21E8FDDC7573}"/>
          </ac:picMkLst>
        </pc:picChg>
      </pc:sldChg>
      <pc:sldChg chg="addSp delSp">
        <pc:chgData name="Cécilia Rédei" userId="S::credei@vo-europe.eu::3315f6d3-7770-4118-8f15-72dae4a17ea6" providerId="AD" clId="Web-{1012DB84-D8AB-5AE5-1589-6A631C0A37B7}" dt="2025-03-26T09:22:22.996" v="12"/>
        <pc:sldMkLst>
          <pc:docMk/>
          <pc:sldMk cId="3097355244" sldId="260"/>
        </pc:sldMkLst>
        <pc:picChg chg="add">
          <ac:chgData name="Cécilia Rédei" userId="S::credei@vo-europe.eu::3315f6d3-7770-4118-8f15-72dae4a17ea6" providerId="AD" clId="Web-{1012DB84-D8AB-5AE5-1589-6A631C0A37B7}" dt="2025-03-26T09:22:22.996" v="12"/>
          <ac:picMkLst>
            <pc:docMk/>
            <pc:sldMk cId="3097355244" sldId="260"/>
            <ac:picMk id="6" creationId="{5909D340-6795-F45C-7973-549335BD3CBD}"/>
          </ac:picMkLst>
        </pc:picChg>
        <pc:picChg chg="del">
          <ac:chgData name="Cécilia Rédei" userId="S::credei@vo-europe.eu::3315f6d3-7770-4118-8f15-72dae4a17ea6" providerId="AD" clId="Web-{1012DB84-D8AB-5AE5-1589-6A631C0A37B7}" dt="2025-03-26T09:22:22.684" v="11"/>
          <ac:picMkLst>
            <pc:docMk/>
            <pc:sldMk cId="3097355244" sldId="260"/>
            <ac:picMk id="14" creationId="{2826313C-D287-4EDE-7007-137DB279DE83}"/>
          </ac:picMkLst>
        </pc:picChg>
      </pc:sldChg>
      <pc:sldChg chg="addSp delSp">
        <pc:chgData name="Cécilia Rédei" userId="S::credei@vo-europe.eu::3315f6d3-7770-4118-8f15-72dae4a17ea6" providerId="AD" clId="Web-{1012DB84-D8AB-5AE5-1589-6A631C0A37B7}" dt="2025-03-26T09:22:25.402" v="14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1012DB84-D8AB-5AE5-1589-6A631C0A37B7}" dt="2025-03-26T09:22:25.152" v="13"/>
          <ac:picMkLst>
            <pc:docMk/>
            <pc:sldMk cId="16385051" sldId="261"/>
            <ac:picMk id="3" creationId="{3D0D35BB-2312-32C2-04B0-8CCC85F3119A}"/>
          </ac:picMkLst>
        </pc:picChg>
        <pc:picChg chg="add">
          <ac:chgData name="Cécilia Rédei" userId="S::credei@vo-europe.eu::3315f6d3-7770-4118-8f15-72dae4a17ea6" providerId="AD" clId="Web-{1012DB84-D8AB-5AE5-1589-6A631C0A37B7}" dt="2025-03-26T09:22:25.402" v="14"/>
          <ac:picMkLst>
            <pc:docMk/>
            <pc:sldMk cId="16385051" sldId="261"/>
            <ac:picMk id="7" creationId="{10B6BD1A-1186-C746-9860-02F08999C718}"/>
          </ac:picMkLst>
        </pc:picChg>
      </pc:sldChg>
    </pc:docChg>
  </pc:docChgLst>
  <pc:docChgLst>
    <pc:chgData name="Nathalie Janssen" userId="54ae2bb3-6766-4f7f-aeda-9d87bba03bfe" providerId="ADAL" clId="{26FAD8AA-5213-044B-A1DB-5C585F3D87EC}"/>
    <pc:docChg chg="modSld">
      <pc:chgData name="Nathalie Janssen" userId="54ae2bb3-6766-4f7f-aeda-9d87bba03bfe" providerId="ADAL" clId="{26FAD8AA-5213-044B-A1DB-5C585F3D87EC}" dt="2025-03-11T20:30:08.782" v="93" actId="20577"/>
      <pc:docMkLst>
        <pc:docMk/>
      </pc:docMkLst>
      <pc:sldChg chg="modSp mod">
        <pc:chgData name="Nathalie Janssen" userId="54ae2bb3-6766-4f7f-aeda-9d87bba03bfe" providerId="ADAL" clId="{26FAD8AA-5213-044B-A1DB-5C585F3D87EC}" dt="2025-03-11T20:29:03.378" v="44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26FAD8AA-5213-044B-A1DB-5C585F3D87EC}" dt="2025-03-11T20:29:03.378" v="44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26FAD8AA-5213-044B-A1DB-5C585F3D87EC}" dt="2025-03-11T20:30:08.782" v="93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26FAD8AA-5213-044B-A1DB-5C585F3D87EC}" dt="2025-03-11T20:30:08.782" v="93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96EA7360-6AEC-7C46-B6AA-D36C3ACF553B}"/>
    <pc:docChg chg="modSld">
      <pc:chgData name="Nathalie Janssen" userId="54ae2bb3-6766-4f7f-aeda-9d87bba03bfe" providerId="ADAL" clId="{96EA7360-6AEC-7C46-B6AA-D36C3ACF553B}" dt="2025-03-11T20:45:15.190" v="84" actId="20577"/>
      <pc:docMkLst>
        <pc:docMk/>
      </pc:docMkLst>
      <pc:sldChg chg="modSp mod">
        <pc:chgData name="Nathalie Janssen" userId="54ae2bb3-6766-4f7f-aeda-9d87bba03bfe" providerId="ADAL" clId="{96EA7360-6AEC-7C46-B6AA-D36C3ACF553B}" dt="2025-03-11T20:44:28.775" v="50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96EA7360-6AEC-7C46-B6AA-D36C3ACF553B}" dt="2025-03-11T20:44:28.775" v="50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96EA7360-6AEC-7C46-B6AA-D36C3ACF553B}" dt="2025-03-11T20:45:15.190" v="84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96EA7360-6AEC-7C46-B6AA-D36C3ACF553B}" dt="2025-03-11T20:45:15.190" v="84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AD673C60-4425-1126-80C7-2DD48F917B10}"/>
    <pc:docChg chg="modSld">
      <pc:chgData name="Cécilia Rédei" userId="S::credei@vo-europe.eu::3315f6d3-7770-4118-8f15-72dae4a17ea6" providerId="AD" clId="Web-{AD673C60-4425-1126-80C7-2DD48F917B10}" dt="2025-03-21T15:27:35.270" v="8" actId="1076"/>
      <pc:docMkLst>
        <pc:docMk/>
      </pc:docMkLst>
      <pc:sldChg chg="addSp delSp modSp">
        <pc:chgData name="Cécilia Rédei" userId="S::credei@vo-europe.eu::3315f6d3-7770-4118-8f15-72dae4a17ea6" providerId="AD" clId="Web-{AD673C60-4425-1126-80C7-2DD48F917B10}" dt="2025-03-21T15:27:21.332" v="2" actId="1076"/>
        <pc:sldMkLst>
          <pc:docMk/>
          <pc:sldMk cId="1236066035" sldId="259"/>
        </pc:sldMkLst>
        <pc:picChg chg="add mod">
          <ac:chgData name="Cécilia Rédei" userId="S::credei@vo-europe.eu::3315f6d3-7770-4118-8f15-72dae4a17ea6" providerId="AD" clId="Web-{AD673C60-4425-1126-80C7-2DD48F917B10}" dt="2025-03-21T15:27:21.332" v="2" actId="1076"/>
          <ac:picMkLst>
            <pc:docMk/>
            <pc:sldMk cId="1236066035" sldId="259"/>
            <ac:picMk id="3" creationId="{229F5519-9F3A-E222-E38B-F0C143C53447}"/>
          </ac:picMkLst>
        </pc:picChg>
        <pc:picChg chg="del">
          <ac:chgData name="Cécilia Rédei" userId="S::credei@vo-europe.eu::3315f6d3-7770-4118-8f15-72dae4a17ea6" providerId="AD" clId="Web-{AD673C60-4425-1126-80C7-2DD48F917B10}" dt="2025-03-21T15:27:15.379" v="0"/>
          <ac:picMkLst>
            <pc:docMk/>
            <pc:sldMk cId="1236066035" sldId="259"/>
            <ac:picMk id="5" creationId="{34AAFAE4-0160-349B-E8CC-50ACDF8EA233}"/>
          </ac:picMkLst>
        </pc:picChg>
      </pc:sldChg>
      <pc:sldChg chg="addSp delSp modSp">
        <pc:chgData name="Cécilia Rédei" userId="S::credei@vo-europe.eu::3315f6d3-7770-4118-8f15-72dae4a17ea6" providerId="AD" clId="Web-{AD673C60-4425-1126-80C7-2DD48F917B10}" dt="2025-03-21T15:27:29.629" v="5" actId="1076"/>
        <pc:sldMkLst>
          <pc:docMk/>
          <pc:sldMk cId="3097355244" sldId="260"/>
        </pc:sldMkLst>
        <pc:picChg chg="del">
          <ac:chgData name="Cécilia Rédei" userId="S::credei@vo-europe.eu::3315f6d3-7770-4118-8f15-72dae4a17ea6" providerId="AD" clId="Web-{AD673C60-4425-1126-80C7-2DD48F917B10}" dt="2025-03-21T15:27:23.738" v="3"/>
          <ac:picMkLst>
            <pc:docMk/>
            <pc:sldMk cId="3097355244" sldId="260"/>
            <ac:picMk id="3" creationId="{76C8CFA4-BE23-944E-2109-FA501234AA27}"/>
          </ac:picMkLst>
        </pc:picChg>
        <pc:picChg chg="add mod">
          <ac:chgData name="Cécilia Rédei" userId="S::credei@vo-europe.eu::3315f6d3-7770-4118-8f15-72dae4a17ea6" providerId="AD" clId="Web-{AD673C60-4425-1126-80C7-2DD48F917B10}" dt="2025-03-21T15:27:29.629" v="5" actId="1076"/>
          <ac:picMkLst>
            <pc:docMk/>
            <pc:sldMk cId="3097355244" sldId="260"/>
            <ac:picMk id="5" creationId="{35C89811-3E72-C4F2-E98B-D7C06F027F4C}"/>
          </ac:picMkLst>
        </pc:picChg>
      </pc:sldChg>
      <pc:sldChg chg="addSp delSp modSp">
        <pc:chgData name="Cécilia Rédei" userId="S::credei@vo-europe.eu::3315f6d3-7770-4118-8f15-72dae4a17ea6" providerId="AD" clId="Web-{AD673C60-4425-1126-80C7-2DD48F917B10}" dt="2025-03-21T15:27:35.270" v="8" actId="1076"/>
        <pc:sldMkLst>
          <pc:docMk/>
          <pc:sldMk cId="16385051" sldId="261"/>
        </pc:sldMkLst>
        <pc:picChg chg="del">
          <ac:chgData name="Cécilia Rédei" userId="S::credei@vo-europe.eu::3315f6d3-7770-4118-8f15-72dae4a17ea6" providerId="AD" clId="Web-{AD673C60-4425-1126-80C7-2DD48F917B10}" dt="2025-03-21T15:27:31.942" v="6"/>
          <ac:picMkLst>
            <pc:docMk/>
            <pc:sldMk cId="16385051" sldId="261"/>
            <ac:picMk id="4" creationId="{6B8B29B0-A065-3306-552D-B78845B61DF5}"/>
          </ac:picMkLst>
        </pc:picChg>
        <pc:picChg chg="add mod">
          <ac:chgData name="Cécilia Rédei" userId="S::credei@vo-europe.eu::3315f6d3-7770-4118-8f15-72dae4a17ea6" providerId="AD" clId="Web-{AD673C60-4425-1126-80C7-2DD48F917B10}" dt="2025-03-21T15:27:35.270" v="8" actId="1076"/>
          <ac:picMkLst>
            <pc:docMk/>
            <pc:sldMk cId="16385051" sldId="261"/>
            <ac:picMk id="6" creationId="{183B27EE-7B2F-F0F2-C188-842B3AE8E583}"/>
          </ac:picMkLst>
        </pc:picChg>
      </pc:sldChg>
    </pc:docChg>
  </pc:docChgLst>
  <pc:docChgLst>
    <pc:chgData name="Nathalie Janssen" userId="54ae2bb3-6766-4f7f-aeda-9d87bba03bfe" providerId="ADAL" clId="{BAE2E42C-77FE-FB42-92DD-496EF5158782}"/>
    <pc:docChg chg="modSld">
      <pc:chgData name="Nathalie Janssen" userId="54ae2bb3-6766-4f7f-aeda-9d87bba03bfe" providerId="ADAL" clId="{BAE2E42C-77FE-FB42-92DD-496EF5158782}" dt="2025-03-11T20:51:25.324" v="88" actId="20577"/>
      <pc:docMkLst>
        <pc:docMk/>
      </pc:docMkLst>
      <pc:sldChg chg="modSp mod">
        <pc:chgData name="Nathalie Janssen" userId="54ae2bb3-6766-4f7f-aeda-9d87bba03bfe" providerId="ADAL" clId="{BAE2E42C-77FE-FB42-92DD-496EF5158782}" dt="2025-03-11T20:50:33.425" v="43" actId="20577"/>
        <pc:sldMkLst>
          <pc:docMk/>
          <pc:sldMk cId="1236066035" sldId="259"/>
        </pc:sldMkLst>
        <pc:spChg chg="mod">
          <ac:chgData name="Nathalie Janssen" userId="54ae2bb3-6766-4f7f-aeda-9d87bba03bfe" providerId="ADAL" clId="{BAE2E42C-77FE-FB42-92DD-496EF5158782}" dt="2025-03-11T20:50:33.425" v="43" actId="20577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BAE2E42C-77FE-FB42-92DD-496EF5158782}" dt="2025-03-11T20:51:25.324" v="88" actId="20577"/>
        <pc:sldMkLst>
          <pc:docMk/>
          <pc:sldMk cId="3097355244" sldId="260"/>
        </pc:sldMkLst>
        <pc:spChg chg="mod">
          <ac:chgData name="Nathalie Janssen" userId="54ae2bb3-6766-4f7f-aeda-9d87bba03bfe" providerId="ADAL" clId="{BAE2E42C-77FE-FB42-92DD-496EF5158782}" dt="2025-03-11T20:51:25.324" v="88" actId="20577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Nathalie Janssen" userId="54ae2bb3-6766-4f7f-aeda-9d87bba03bfe" providerId="ADAL" clId="{4B052F6A-D566-2E4A-90D8-6073BA59289D}"/>
    <pc:docChg chg="modSld">
      <pc:chgData name="Nathalie Janssen" userId="54ae2bb3-6766-4f7f-aeda-9d87bba03bfe" providerId="ADAL" clId="{4B052F6A-D566-2E4A-90D8-6073BA59289D}" dt="2025-03-11T20:23:23.201" v="4"/>
      <pc:docMkLst>
        <pc:docMk/>
      </pc:docMkLst>
      <pc:sldChg chg="modSp mod">
        <pc:chgData name="Nathalie Janssen" userId="54ae2bb3-6766-4f7f-aeda-9d87bba03bfe" providerId="ADAL" clId="{4B052F6A-D566-2E4A-90D8-6073BA59289D}" dt="2025-03-11T20:22:58.872" v="2" actId="255"/>
        <pc:sldMkLst>
          <pc:docMk/>
          <pc:sldMk cId="1236066035" sldId="259"/>
        </pc:sldMkLst>
        <pc:spChg chg="mod">
          <ac:chgData name="Nathalie Janssen" userId="54ae2bb3-6766-4f7f-aeda-9d87bba03bfe" providerId="ADAL" clId="{4B052F6A-D566-2E4A-90D8-6073BA59289D}" dt="2025-03-11T20:22:58.872" v="2" actId="255"/>
          <ac:spMkLst>
            <pc:docMk/>
            <pc:sldMk cId="1236066035" sldId="259"/>
            <ac:spMk id="2" creationId="{08855860-1662-9F1A-4F0F-A5D1768497B7}"/>
          </ac:spMkLst>
        </pc:spChg>
      </pc:sldChg>
      <pc:sldChg chg="modSp mod">
        <pc:chgData name="Nathalie Janssen" userId="54ae2bb3-6766-4f7f-aeda-9d87bba03bfe" providerId="ADAL" clId="{4B052F6A-D566-2E4A-90D8-6073BA59289D}" dt="2025-03-11T20:23:23.201" v="4"/>
        <pc:sldMkLst>
          <pc:docMk/>
          <pc:sldMk cId="3097355244" sldId="260"/>
        </pc:sldMkLst>
        <pc:spChg chg="mod">
          <ac:chgData name="Nathalie Janssen" userId="54ae2bb3-6766-4f7f-aeda-9d87bba03bfe" providerId="ADAL" clId="{4B052F6A-D566-2E4A-90D8-6073BA59289D}" dt="2025-03-11T20:23:23.201" v="4"/>
          <ac:spMkLst>
            <pc:docMk/>
            <pc:sldMk cId="3097355244" sldId="260"/>
            <ac:spMk id="2" creationId="{9CA26FAC-BE60-AC65-76DC-0E11DE1AE8D1}"/>
          </ac:spMkLst>
        </pc:spChg>
      </pc:sldChg>
    </pc:docChg>
  </pc:docChgLst>
  <pc:docChgLst>
    <pc:chgData name="Cécilia Rédei" userId="S::credei@vo-europe.eu::3315f6d3-7770-4118-8f15-72dae4a17ea6" providerId="AD" clId="Web-{3C931928-8D35-3829-59D5-90D5E6AC8B0C}"/>
    <pc:docChg chg="addSld delSld">
      <pc:chgData name="Cécilia Rédei" userId="S::credei@vo-europe.eu::3315f6d3-7770-4118-8f15-72dae4a17ea6" providerId="AD" clId="Web-{3C931928-8D35-3829-59D5-90D5E6AC8B0C}" dt="2025-03-11T15:19:30.837" v="1"/>
      <pc:docMkLst>
        <pc:docMk/>
      </pc:docMkLst>
      <pc:sldChg chg="del">
        <pc:chgData name="Cécilia Rédei" userId="S::credei@vo-europe.eu::3315f6d3-7770-4118-8f15-72dae4a17ea6" providerId="AD" clId="Web-{3C931928-8D35-3829-59D5-90D5E6AC8B0C}" dt="2025-03-11T15:19:09.758" v="0"/>
        <pc:sldMkLst>
          <pc:docMk/>
          <pc:sldMk cId="4167866793" sldId="258"/>
        </pc:sldMkLst>
      </pc:sldChg>
      <pc:sldChg chg="new">
        <pc:chgData name="Cécilia Rédei" userId="S::credei@vo-europe.eu::3315f6d3-7770-4118-8f15-72dae4a17ea6" providerId="AD" clId="Web-{3C931928-8D35-3829-59D5-90D5E6AC8B0C}" dt="2025-03-11T15:19:30.837" v="1"/>
        <pc:sldMkLst>
          <pc:docMk/>
          <pc:sldMk cId="16385051" sldId="261"/>
        </pc:sldMkLst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F800B8-0264-6BFB-F2BA-A8D0319648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98"/>
            <a:ext cx="7199312" cy="89991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50" y="983669"/>
            <a:ext cx="6119416" cy="5448661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7276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90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35">
          <p15:clr>
            <a:srgbClr val="FBAE40"/>
          </p15:clr>
        </p15:guide>
        <p15:guide id="2" pos="2267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479144"/>
            <a:ext cx="6209407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395710"/>
            <a:ext cx="6209407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8341240"/>
            <a:ext cx="2429768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8341240"/>
            <a:ext cx="1619845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0357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FFFAF-1C8F-4B21-56F4-6C1D9B8C4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855860-1662-9F1A-4F0F-A5D1768497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sz="7280" dirty="0" err="1"/>
              <a:t>Juntos</a:t>
            </a:r>
            <a:r>
              <a:rPr lang="fr-FR" sz="7280" dirty="0"/>
              <a:t>, </a:t>
            </a:r>
            <a:r>
              <a:rPr lang="fr-FR" sz="7280" dirty="0" err="1"/>
              <a:t>apartando</a:t>
            </a:r>
            <a:r>
              <a:rPr lang="fr-FR" sz="7280" dirty="0"/>
              <a:t>, </a:t>
            </a:r>
            <a:r>
              <a:rPr lang="fr-FR" sz="7280" dirty="0" err="1"/>
              <a:t>nuestras</a:t>
            </a:r>
            <a:r>
              <a:rPr lang="fr-FR" sz="7280" dirty="0"/>
              <a:t>, </a:t>
            </a:r>
            <a:r>
              <a:rPr lang="fr-FR" sz="7280" dirty="0" err="1"/>
              <a:t>diferencias</a:t>
            </a:r>
            <a:r>
              <a:rPr lang="fr-FR" dirty="0"/>
              <a:t>.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72F19B3-19A3-F437-511C-3ACF853D842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29F5519-9F3A-E222-E38B-F0C143C53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980" y="7421417"/>
            <a:ext cx="980714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574AF84-3DCC-AAD9-A891-6317AFC4C8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80" y="6606593"/>
            <a:ext cx="1522309" cy="150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66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2711F-96ED-E476-42D6-8812FBCBB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A26FAC-BE60-AC65-76DC-0E11DE1AE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50" y="1215169"/>
            <a:ext cx="6119416" cy="5448661"/>
          </a:xfrm>
        </p:spPr>
        <p:txBody>
          <a:bodyPr/>
          <a:lstStyle/>
          <a:p>
            <a:r>
              <a:rPr lang="fr-FR" dirty="0"/>
              <a:t>Cada </a:t>
            </a:r>
            <a:r>
              <a:rPr lang="fr-FR" dirty="0" err="1"/>
              <a:t>voz</a:t>
            </a:r>
            <a:r>
              <a:rPr lang="fr-FR" dirty="0"/>
              <a:t> en el </a:t>
            </a:r>
            <a:r>
              <a:rPr lang="fr-FR" dirty="0" err="1"/>
              <a:t>lugar</a:t>
            </a:r>
            <a:r>
              <a:rPr lang="fr-FR" dirty="0"/>
              <a:t> de </a:t>
            </a:r>
            <a:r>
              <a:rPr lang="fr-FR" dirty="0" err="1"/>
              <a:t>trabajo</a:t>
            </a:r>
            <a:r>
              <a:rPr lang="fr-FR" dirty="0"/>
              <a:t> </a:t>
            </a:r>
            <a:r>
              <a:rPr lang="fr-FR"/>
              <a:t>es importante.</a:t>
            </a:r>
            <a:endParaRPr lang="fr-FR" dirty="0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B45B5A5D-2E5F-7DDD-E478-3E63625708C1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35C89811-3E72-C4F2-E98B-D7C06F027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968" y="7418332"/>
            <a:ext cx="980714" cy="685800"/>
          </a:xfrm>
          <a:prstGeom prst="rect">
            <a:avLst/>
          </a:prstGeom>
        </p:spPr>
      </p:pic>
      <p:pic>
        <p:nvPicPr>
          <p:cNvPr id="6" name="Image 5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5909D340-6795-F45C-7973-549335BD3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80" y="6606593"/>
            <a:ext cx="1522309" cy="150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5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A3EDD0-9298-95ED-973D-2C40127F19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Type </a:t>
            </a:r>
            <a:r>
              <a:rPr lang="fr-FR" dirty="0" err="1"/>
              <a:t>your</a:t>
            </a:r>
            <a:r>
              <a:rPr lang="fr-FR" dirty="0"/>
              <a:t> message </a:t>
            </a:r>
            <a:r>
              <a:rPr lang="fr-FR" dirty="0" err="1"/>
              <a:t>here</a:t>
            </a:r>
            <a:endParaRPr lang="fr-FR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42DE7FF-C66A-3255-89DF-CF3A318C7360}"/>
              </a:ext>
            </a:extLst>
          </p:cNvPr>
          <p:cNvSpPr/>
          <p:nvPr/>
        </p:nvSpPr>
        <p:spPr>
          <a:xfrm>
            <a:off x="2117284" y="885675"/>
            <a:ext cx="2985459" cy="499905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200" b="1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EUDiversityMonth</a:t>
            </a:r>
            <a:endParaRPr lang="fr-FR" sz="2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183B27EE-7B2F-F0F2-C188-842B3AE8E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0626" y="7406670"/>
            <a:ext cx="980714" cy="685800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10B6BD1A-1186-C746-9860-02F08999C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80" y="6606593"/>
            <a:ext cx="1522309" cy="150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3EF30E-24C5-4A98-AA64-4143993E92A6}">
  <ds:schemaRefs>
    <ds:schemaRef ds:uri="http://purl.org/dc/terms/"/>
    <ds:schemaRef ds:uri="http://purl.org/dc/elements/1.1/"/>
    <ds:schemaRef ds:uri="http://www.w3.org/XML/1998/namespace"/>
    <ds:schemaRef ds:uri="http://purl.org/dc/dcmitype/"/>
    <ds:schemaRef ds:uri="31207b1c-59ce-4594-a7ff-c92a97d12621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7d1b97a8-51d8-406d-8036-119157ac06a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4360F65-617B-4078-A12A-FF132C205E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E6EB93-F130-46F1-92C3-1E3814BED1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28</Words>
  <Application>Microsoft Office PowerPoint</Application>
  <PresentationFormat>Personnalisé</PresentationFormat>
  <Paragraphs>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Juntos, apartando, nuestras, diferencias.</vt:lpstr>
      <vt:lpstr>Cada voz en el lugar de trabajo es importante.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13</cp:revision>
  <dcterms:created xsi:type="dcterms:W3CDTF">2025-01-03T15:26:39Z</dcterms:created>
  <dcterms:modified xsi:type="dcterms:W3CDTF">2025-03-26T09:22:25Z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