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8" r:id="rId5"/>
    <p:sldId id="259" r:id="rId6"/>
    <p:sldId id="260" r:id="rId7"/>
  </p:sldIdLst>
  <p:sldSz cx="5145088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86" userDrawn="1">
          <p15:clr>
            <a:srgbClr val="A4A3A4"/>
          </p15:clr>
        </p15:guide>
        <p15:guide id="2" pos="1620" userDrawn="1">
          <p15:clr>
            <a:srgbClr val="A4A3A4"/>
          </p15:clr>
        </p15:guide>
        <p15:guide id="3" orient="horz" pos="4354" userDrawn="1">
          <p15:clr>
            <a:srgbClr val="A4A3A4"/>
          </p15:clr>
        </p15:guide>
        <p15:guide id="4" pos="396" userDrawn="1">
          <p15:clr>
            <a:srgbClr val="A4A3A4"/>
          </p15:clr>
        </p15:guide>
        <p15:guide id="5" pos="2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089FA0-858D-7B56-475A-EC09F7F588A8}" v="9" dt="2025-03-26T09:23:04.4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8"/>
    <p:restoredTop sz="94690"/>
  </p:normalViewPr>
  <p:slideViewPr>
    <p:cSldViewPr snapToGrid="0">
      <p:cViewPr varScale="1">
        <p:scale>
          <a:sx n="83" d="100"/>
          <a:sy n="83" d="100"/>
        </p:scale>
        <p:origin x="3200" y="208"/>
      </p:cViewPr>
      <p:guideLst>
        <p:guide orient="horz" pos="4686"/>
        <p:guide pos="1620"/>
        <p:guide orient="horz" pos="4354"/>
        <p:guide pos="396"/>
        <p:guide pos="28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2" Type="http://schemas.microsoft.com/office/2016/11/relationships/changesInfo" Target="changesInfos/changesInfo1.xml"/><Relationship Id="rId1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lie Janssen" userId="54ae2bb3-6766-4f7f-aeda-9d87bba03bfe" providerId="ADAL" clId="{73E25170-32BD-9F4D-9C39-1B0B0577D38C}"/>
    <pc:docChg chg="custSel modSld">
      <pc:chgData name="Nathalie Janssen" userId="54ae2bb3-6766-4f7f-aeda-9d87bba03bfe" providerId="ADAL" clId="{73E25170-32BD-9F4D-9C39-1B0B0577D38C}" dt="2025-03-11T20:47:24.932" v="5" actId="27636"/>
      <pc:docMkLst>
        <pc:docMk/>
      </pc:docMkLst>
      <pc:sldChg chg="modSp mod">
        <pc:chgData name="Nathalie Janssen" userId="54ae2bb3-6766-4f7f-aeda-9d87bba03bfe" providerId="ADAL" clId="{73E25170-32BD-9F4D-9C39-1B0B0577D38C}" dt="2025-03-11T20:46:57.826" v="1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73E25170-32BD-9F4D-9C39-1B0B0577D38C}" dt="2025-03-11T20:46:57.826" v="1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73E25170-32BD-9F4D-9C39-1B0B0577D38C}" dt="2025-03-11T20:47:24.932" v="5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73E25170-32BD-9F4D-9C39-1B0B0577D38C}" dt="2025-03-11T20:47:24.932" v="5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DF540268-CF23-CC4F-A7FF-1B15C20F65BF}"/>
    <pc:docChg chg="addSld delSld modSld">
      <pc:chgData name="Nathalie Janssen" userId="54ae2bb3-6766-4f7f-aeda-9d87bba03bfe" providerId="ADAL" clId="{DF540268-CF23-CC4F-A7FF-1B15C20F65BF}" dt="2025-03-11T19:53:23.819" v="25" actId="20577"/>
      <pc:docMkLst>
        <pc:docMk/>
      </pc:docMkLst>
      <pc:sldChg chg="new del">
        <pc:chgData name="Nathalie Janssen" userId="54ae2bb3-6766-4f7f-aeda-9d87bba03bfe" providerId="ADAL" clId="{DF540268-CF23-CC4F-A7FF-1B15C20F65BF}" dt="2025-03-11T19:52:39.937" v="1" actId="2696"/>
        <pc:sldMkLst>
          <pc:docMk/>
          <pc:sldMk cId="1254557150" sldId="260"/>
        </pc:sldMkLst>
      </pc:sldChg>
      <pc:sldChg chg="addSp modSp new mod">
        <pc:chgData name="Nathalie Janssen" userId="54ae2bb3-6766-4f7f-aeda-9d87bba03bfe" providerId="ADAL" clId="{DF540268-CF23-CC4F-A7FF-1B15C20F65BF}" dt="2025-03-11T19:53:23.819" v="25" actId="20577"/>
        <pc:sldMkLst>
          <pc:docMk/>
          <pc:sldMk cId="3231041600" sldId="260"/>
        </pc:sldMkLst>
        <pc:spChg chg="mod">
          <ac:chgData name="Nathalie Janssen" userId="54ae2bb3-6766-4f7f-aeda-9d87bba03bfe" providerId="ADAL" clId="{DF540268-CF23-CC4F-A7FF-1B15C20F65BF}" dt="2025-03-11T19:53:23.819" v="25" actId="20577"/>
          <ac:spMkLst>
            <pc:docMk/>
            <pc:sldMk cId="3231041600" sldId="260"/>
            <ac:spMk id="2" creationId="{4BD84D03-3049-D097-92DA-33F5787F8957}"/>
          </ac:spMkLst>
        </pc:sp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Nathalie Janssen" userId="54ae2bb3-6766-4f7f-aeda-9d87bba03bfe" providerId="ADAL" clId="{DF540268-CF23-CC4F-A7FF-1B15C20F65BF}" dt="2025-03-11T19:52:59.635" v="3"/>
          <ac:picMkLst>
            <pc:docMk/>
            <pc:sldMk cId="3231041600" sldId="260"/>
            <ac:picMk id="4" creationId="{ADF73C93-76B5-062D-919F-8926C5F31A98}"/>
          </ac:picMkLst>
        </pc:picChg>
      </pc:sldChg>
    </pc:docChg>
  </pc:docChgLst>
  <pc:docChgLst>
    <pc:chgData name="Nathalie Janssen" userId="54ae2bb3-6766-4f7f-aeda-9d87bba03bfe" providerId="ADAL" clId="{DE2A2318-001F-954C-8D33-A4F9AFA74CE6}"/>
    <pc:docChg chg="custSel modSld">
      <pc:chgData name="Nathalie Janssen" userId="54ae2bb3-6766-4f7f-aeda-9d87bba03bfe" providerId="ADAL" clId="{DE2A2318-001F-954C-8D33-A4F9AFA74CE6}" dt="2025-03-11T20:11:42.561" v="33" actId="255"/>
      <pc:docMkLst>
        <pc:docMk/>
      </pc:docMkLst>
      <pc:sldChg chg="modSp mod">
        <pc:chgData name="Nathalie Janssen" userId="54ae2bb3-6766-4f7f-aeda-9d87bba03bfe" providerId="ADAL" clId="{DE2A2318-001F-954C-8D33-A4F9AFA74CE6}" dt="2025-03-11T20:11:00.103" v="3" actId="27636"/>
        <pc:sldMkLst>
          <pc:docMk/>
          <pc:sldMk cId="4167866793" sldId="258"/>
        </pc:sldMkLst>
        <pc:spChg chg="mod">
          <ac:chgData name="Nathalie Janssen" userId="54ae2bb3-6766-4f7f-aeda-9d87bba03bfe" providerId="ADAL" clId="{DE2A2318-001F-954C-8D33-A4F9AFA74CE6}" dt="2025-03-11T20:11:00.103" v="3" actId="27636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DE2A2318-001F-954C-8D33-A4F9AFA74CE6}" dt="2025-03-11T20:11:23.767" v="32" actId="20577"/>
        <pc:sldMkLst>
          <pc:docMk/>
          <pc:sldMk cId="1923140252" sldId="259"/>
        </pc:sldMkLst>
        <pc:spChg chg="mod">
          <ac:chgData name="Nathalie Janssen" userId="54ae2bb3-6766-4f7f-aeda-9d87bba03bfe" providerId="ADAL" clId="{DE2A2318-001F-954C-8D33-A4F9AFA74CE6}" dt="2025-03-11T20:11:23.767" v="32" actId="20577"/>
          <ac:spMkLst>
            <pc:docMk/>
            <pc:sldMk cId="1923140252" sldId="259"/>
            <ac:spMk id="2" creationId="{FD7B690C-5C6A-D302-1A15-27BBAB6B27CA}"/>
          </ac:spMkLst>
        </pc:spChg>
      </pc:sldChg>
      <pc:sldChg chg="modSp mod">
        <pc:chgData name="Nathalie Janssen" userId="54ae2bb3-6766-4f7f-aeda-9d87bba03bfe" providerId="ADAL" clId="{DE2A2318-001F-954C-8D33-A4F9AFA74CE6}" dt="2025-03-11T20:11:42.561" v="33" actId="255"/>
        <pc:sldMkLst>
          <pc:docMk/>
          <pc:sldMk cId="3231041600" sldId="260"/>
        </pc:sldMkLst>
        <pc:spChg chg="mod">
          <ac:chgData name="Nathalie Janssen" userId="54ae2bb3-6766-4f7f-aeda-9d87bba03bfe" providerId="ADAL" clId="{DE2A2318-001F-954C-8D33-A4F9AFA74CE6}" dt="2025-03-11T20:11:42.561" v="33" actId="255"/>
          <ac:spMkLst>
            <pc:docMk/>
            <pc:sldMk cId="3231041600" sldId="260"/>
            <ac:spMk id="2" creationId="{4BD84D03-3049-D097-92DA-33F5787F8957}"/>
          </ac:spMkLst>
        </pc:spChg>
      </pc:sldChg>
    </pc:docChg>
  </pc:docChgLst>
  <pc:docChgLst>
    <pc:chgData name="Cécilia Rédei" userId="S::credei@vo-europe.eu::3315f6d3-7770-4118-8f15-72dae4a17ea6" providerId="AD" clId="Web-{BF257863-1084-6BAE-7A02-6B46D6D0408B}"/>
    <pc:docChg chg="modSld">
      <pc:chgData name="Cécilia Rédei" userId="S::credei@vo-europe.eu::3315f6d3-7770-4118-8f15-72dae4a17ea6" providerId="AD" clId="Web-{BF257863-1084-6BAE-7A02-6B46D6D0408B}" dt="2025-03-21T15:28:12.737" v="8" actId="1076"/>
      <pc:docMkLst>
        <pc:docMk/>
      </pc:docMkLst>
      <pc:sldChg chg="addSp delSp modSp">
        <pc:chgData name="Cécilia Rédei" userId="S::credei@vo-europe.eu::3315f6d3-7770-4118-8f15-72dae4a17ea6" providerId="AD" clId="Web-{BF257863-1084-6BAE-7A02-6B46D6D0408B}" dt="2025-03-21T15:27:59.439" v="2" actId="1076"/>
        <pc:sldMkLst>
          <pc:docMk/>
          <pc:sldMk cId="4167866793" sldId="258"/>
        </pc:sldMkLst>
        <pc:picChg chg="add mod">
          <ac:chgData name="Cécilia Rédei" userId="S::credei@vo-europe.eu::3315f6d3-7770-4118-8f15-72dae4a17ea6" providerId="AD" clId="Web-{BF257863-1084-6BAE-7A02-6B46D6D0408B}" dt="2025-03-21T15:27:59.439" v="2" actId="1076"/>
          <ac:picMkLst>
            <pc:docMk/>
            <pc:sldMk cId="4167866793" sldId="258"/>
            <ac:picMk id="4" creationId="{2921CFE1-E415-EFA7-F4BA-2A1B723B6621}"/>
          </ac:picMkLst>
        </pc:picChg>
        <pc:picChg chg="del">
          <ac:chgData name="Cécilia Rédei" userId="S::credei@vo-europe.eu::3315f6d3-7770-4118-8f15-72dae4a17ea6" providerId="AD" clId="Web-{BF257863-1084-6BAE-7A02-6B46D6D0408B}" dt="2025-03-21T15:27:51.251" v="0"/>
          <ac:picMkLst>
            <pc:docMk/>
            <pc:sldMk cId="4167866793" sldId="258"/>
            <ac:picMk id="5" creationId="{354DEEA5-019E-3312-2E88-E8D5A436FFE6}"/>
          </ac:picMkLst>
        </pc:picChg>
      </pc:sldChg>
      <pc:sldChg chg="addSp delSp modSp">
        <pc:chgData name="Cécilia Rédei" userId="S::credei@vo-europe.eu::3315f6d3-7770-4118-8f15-72dae4a17ea6" providerId="AD" clId="Web-{BF257863-1084-6BAE-7A02-6B46D6D0408B}" dt="2025-03-21T15:28:05.362" v="5" actId="1076"/>
        <pc:sldMkLst>
          <pc:docMk/>
          <pc:sldMk cId="1923140252" sldId="259"/>
        </pc:sldMkLst>
        <pc:picChg chg="add mod">
          <ac:chgData name="Cécilia Rédei" userId="S::credei@vo-europe.eu::3315f6d3-7770-4118-8f15-72dae4a17ea6" providerId="AD" clId="Web-{BF257863-1084-6BAE-7A02-6B46D6D0408B}" dt="2025-03-21T15:28:05.362" v="5" actId="1076"/>
          <ac:picMkLst>
            <pc:docMk/>
            <pc:sldMk cId="1923140252" sldId="259"/>
            <ac:picMk id="4" creationId="{FF120099-4C07-5BCF-BF11-BC1E9BB9B3CC}"/>
          </ac:picMkLst>
        </pc:picChg>
        <pc:picChg chg="del">
          <ac:chgData name="Cécilia Rédei" userId="S::credei@vo-europe.eu::3315f6d3-7770-4118-8f15-72dae4a17ea6" providerId="AD" clId="Web-{BF257863-1084-6BAE-7A02-6B46D6D0408B}" dt="2025-03-21T15:28:01.377" v="3"/>
          <ac:picMkLst>
            <pc:docMk/>
            <pc:sldMk cId="1923140252" sldId="259"/>
            <ac:picMk id="5" creationId="{4DEA134C-03F8-43EF-CDF6-0B7D960CB3B0}"/>
          </ac:picMkLst>
        </pc:picChg>
      </pc:sldChg>
      <pc:sldChg chg="addSp delSp modSp">
        <pc:chgData name="Cécilia Rédei" userId="S::credei@vo-europe.eu::3315f6d3-7770-4118-8f15-72dae4a17ea6" providerId="AD" clId="Web-{BF257863-1084-6BAE-7A02-6B46D6D0408B}" dt="2025-03-21T15:28:12.737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BF257863-1084-6BAE-7A02-6B46D6D0408B}" dt="2025-03-21T15:28:07.596" v="6"/>
          <ac:picMkLst>
            <pc:docMk/>
            <pc:sldMk cId="3231041600" sldId="260"/>
            <ac:picMk id="4" creationId="{ADF73C93-76B5-062D-919F-8926C5F31A98}"/>
          </ac:picMkLst>
        </pc:picChg>
        <pc:picChg chg="add mod">
          <ac:chgData name="Cécilia Rédei" userId="S::credei@vo-europe.eu::3315f6d3-7770-4118-8f15-72dae4a17ea6" providerId="AD" clId="Web-{BF257863-1084-6BAE-7A02-6B46D6D0408B}" dt="2025-03-21T15:28:12.737" v="8" actId="1076"/>
          <ac:picMkLst>
            <pc:docMk/>
            <pc:sldMk cId="3231041600" sldId="260"/>
            <ac:picMk id="5" creationId="{9AEB4F5A-7FFE-F63B-629F-8C3ACCAD0F3A}"/>
          </ac:picMkLst>
        </pc:picChg>
      </pc:sldChg>
    </pc:docChg>
  </pc:docChgLst>
  <pc:docChgLst>
    <pc:chgData name="Nathalie Janssen" userId="54ae2bb3-6766-4f7f-aeda-9d87bba03bfe" providerId="ADAL" clId="{1B9D8185-F604-E149-B3A7-B8D5D16F9AA2}"/>
    <pc:docChg chg="custSel modSld">
      <pc:chgData name="Nathalie Janssen" userId="54ae2bb3-6766-4f7f-aeda-9d87bba03bfe" providerId="ADAL" clId="{1B9D8185-F604-E149-B3A7-B8D5D16F9AA2}" dt="2025-03-11T20:31:06.677" v="4" actId="27636"/>
      <pc:docMkLst>
        <pc:docMk/>
      </pc:docMkLst>
      <pc:sldChg chg="modSp mod">
        <pc:chgData name="Nathalie Janssen" userId="54ae2bb3-6766-4f7f-aeda-9d87bba03bfe" providerId="ADAL" clId="{1B9D8185-F604-E149-B3A7-B8D5D16F9AA2}" dt="2025-03-11T20:30:50.089" v="0"/>
        <pc:sldMkLst>
          <pc:docMk/>
          <pc:sldMk cId="4167866793" sldId="258"/>
        </pc:sldMkLst>
        <pc:spChg chg="mod">
          <ac:chgData name="Nathalie Janssen" userId="54ae2bb3-6766-4f7f-aeda-9d87bba03bfe" providerId="ADAL" clId="{1B9D8185-F604-E149-B3A7-B8D5D16F9AA2}" dt="2025-03-11T20:30:50.089" v="0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1B9D8185-F604-E149-B3A7-B8D5D16F9AA2}" dt="2025-03-11T20:31:06.677" v="4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1B9D8185-F604-E149-B3A7-B8D5D16F9AA2}" dt="2025-03-11T20:31:06.677" v="4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Nathalie Janssen" userId="54ae2bb3-6766-4f7f-aeda-9d87bba03bfe" providerId="ADAL" clId="{9381824E-7B57-A14D-86EE-012B51AD6378}"/>
    <pc:docChg chg="modSld">
      <pc:chgData name="Nathalie Janssen" userId="54ae2bb3-6766-4f7f-aeda-9d87bba03bfe" providerId="ADAL" clId="{9381824E-7B57-A14D-86EE-012B51AD6378}" dt="2025-03-11T20:22:01.750" v="100" actId="20577"/>
      <pc:docMkLst>
        <pc:docMk/>
      </pc:docMkLst>
      <pc:sldChg chg="modSp mod">
        <pc:chgData name="Nathalie Janssen" userId="54ae2bb3-6766-4f7f-aeda-9d87bba03bfe" providerId="ADAL" clId="{9381824E-7B57-A14D-86EE-012B51AD6378}" dt="2025-03-11T20:22:01.750" v="100" actId="20577"/>
        <pc:sldMkLst>
          <pc:docMk/>
          <pc:sldMk cId="4167866793" sldId="258"/>
        </pc:sldMkLst>
        <pc:spChg chg="mod">
          <ac:chgData name="Nathalie Janssen" userId="54ae2bb3-6766-4f7f-aeda-9d87bba03bfe" providerId="ADAL" clId="{9381824E-7B57-A14D-86EE-012B51AD6378}" dt="2025-03-11T20:22:01.750" v="100" actId="20577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9381824E-7B57-A14D-86EE-012B51AD6378}" dt="2025-03-11T20:20:52.174" v="41"/>
        <pc:sldMkLst>
          <pc:docMk/>
          <pc:sldMk cId="1923140252" sldId="259"/>
        </pc:sldMkLst>
        <pc:spChg chg="mod">
          <ac:chgData name="Nathalie Janssen" userId="54ae2bb3-6766-4f7f-aeda-9d87bba03bfe" providerId="ADAL" clId="{9381824E-7B57-A14D-86EE-012B51AD6378}" dt="2025-03-11T20:20:52.174" v="41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  <pc:docChgLst>
    <pc:chgData name="Cécilia Rédei" userId="S::credei@vo-europe.eu::3315f6d3-7770-4118-8f15-72dae4a17ea6" providerId="AD" clId="Web-{F3089FA0-858D-7B56-475A-EC09F7F588A8}"/>
    <pc:docChg chg="modSld">
      <pc:chgData name="Cécilia Rédei" userId="S::credei@vo-europe.eu::3315f6d3-7770-4118-8f15-72dae4a17ea6" providerId="AD" clId="Web-{F3089FA0-858D-7B56-475A-EC09F7F588A8}" dt="2025-03-26T09:23:04.474" v="8" actId="1076"/>
      <pc:docMkLst>
        <pc:docMk/>
      </pc:docMkLst>
      <pc:sldChg chg="addSp delSp modSp">
        <pc:chgData name="Cécilia Rédei" userId="S::credei@vo-europe.eu::3315f6d3-7770-4118-8f15-72dae4a17ea6" providerId="AD" clId="Web-{F3089FA0-858D-7B56-475A-EC09F7F588A8}" dt="2025-03-26T09:22:51.224" v="2" actId="1076"/>
        <pc:sldMkLst>
          <pc:docMk/>
          <pc:sldMk cId="4167866793" sldId="258"/>
        </pc:sldMkLst>
        <pc:picChg chg="del">
          <ac:chgData name="Cécilia Rédei" userId="S::credei@vo-europe.eu::3315f6d3-7770-4118-8f15-72dae4a17ea6" providerId="AD" clId="Web-{F3089FA0-858D-7B56-475A-EC09F7F588A8}" dt="2025-03-26T09:22:42.786" v="0"/>
          <ac:picMkLst>
            <pc:docMk/>
            <pc:sldMk cId="4167866793" sldId="258"/>
            <ac:picMk id="3" creationId="{10D859E0-B5EE-D901-DCCD-6FA564F5F84E}"/>
          </ac:picMkLst>
        </pc:picChg>
        <pc:picChg chg="add mod">
          <ac:chgData name="Cécilia Rédei" userId="S::credei@vo-europe.eu::3315f6d3-7770-4118-8f15-72dae4a17ea6" providerId="AD" clId="Web-{F3089FA0-858D-7B56-475A-EC09F7F588A8}" dt="2025-03-26T09:22:51.224" v="2" actId="1076"/>
          <ac:picMkLst>
            <pc:docMk/>
            <pc:sldMk cId="4167866793" sldId="258"/>
            <ac:picMk id="5" creationId="{8F52A928-0F94-6819-4E73-E2E2D13E5FC3}"/>
          </ac:picMkLst>
        </pc:picChg>
      </pc:sldChg>
      <pc:sldChg chg="addSp delSp modSp">
        <pc:chgData name="Cécilia Rédei" userId="S::credei@vo-europe.eu::3315f6d3-7770-4118-8f15-72dae4a17ea6" providerId="AD" clId="Web-{F3089FA0-858D-7B56-475A-EC09F7F588A8}" dt="2025-03-26T09:22:57.959" v="5" actId="1076"/>
        <pc:sldMkLst>
          <pc:docMk/>
          <pc:sldMk cId="1923140252" sldId="259"/>
        </pc:sldMkLst>
        <pc:picChg chg="del">
          <ac:chgData name="Cécilia Rédei" userId="S::credei@vo-europe.eu::3315f6d3-7770-4118-8f15-72dae4a17ea6" providerId="AD" clId="Web-{F3089FA0-858D-7B56-475A-EC09F7F588A8}" dt="2025-03-26T09:22:53.005" v="3"/>
          <ac:picMkLst>
            <pc:docMk/>
            <pc:sldMk cId="1923140252" sldId="259"/>
            <ac:picMk id="3" creationId="{E69341AE-83A6-0342-5FEA-5BB4D3F79C6B}"/>
          </ac:picMkLst>
        </pc:picChg>
        <pc:picChg chg="add mod">
          <ac:chgData name="Cécilia Rédei" userId="S::credei@vo-europe.eu::3315f6d3-7770-4118-8f15-72dae4a17ea6" providerId="AD" clId="Web-{F3089FA0-858D-7B56-475A-EC09F7F588A8}" dt="2025-03-26T09:22:57.959" v="5" actId="1076"/>
          <ac:picMkLst>
            <pc:docMk/>
            <pc:sldMk cId="1923140252" sldId="259"/>
            <ac:picMk id="5" creationId="{2733E1EF-3369-D75E-8380-307ABD78B22B}"/>
          </ac:picMkLst>
        </pc:picChg>
      </pc:sldChg>
      <pc:sldChg chg="addSp delSp modSp">
        <pc:chgData name="Cécilia Rédei" userId="S::credei@vo-europe.eu::3315f6d3-7770-4118-8f15-72dae4a17ea6" providerId="AD" clId="Web-{F3089FA0-858D-7B56-475A-EC09F7F588A8}" dt="2025-03-26T09:23:04.474" v="8" actId="1076"/>
        <pc:sldMkLst>
          <pc:docMk/>
          <pc:sldMk cId="3231041600" sldId="260"/>
        </pc:sldMkLst>
        <pc:picChg chg="del">
          <ac:chgData name="Cécilia Rédei" userId="S::credei@vo-europe.eu::3315f6d3-7770-4118-8f15-72dae4a17ea6" providerId="AD" clId="Web-{F3089FA0-858D-7B56-475A-EC09F7F588A8}" dt="2025-03-26T09:23:00.818" v="6"/>
          <ac:picMkLst>
            <pc:docMk/>
            <pc:sldMk cId="3231041600" sldId="260"/>
            <ac:picMk id="3" creationId="{C2D154BC-C22A-BEA9-923D-AFBA9F6C3503}"/>
          </ac:picMkLst>
        </pc:picChg>
        <pc:picChg chg="add mod">
          <ac:chgData name="Cécilia Rédei" userId="S::credei@vo-europe.eu::3315f6d3-7770-4118-8f15-72dae4a17ea6" providerId="AD" clId="Web-{F3089FA0-858D-7B56-475A-EC09F7F588A8}" dt="2025-03-26T09:23:04.474" v="8" actId="1076"/>
          <ac:picMkLst>
            <pc:docMk/>
            <pc:sldMk cId="3231041600" sldId="260"/>
            <ac:picMk id="4" creationId="{84E0689E-F92E-1A33-98E9-74DC9F144E9B}"/>
          </ac:picMkLst>
        </pc:picChg>
      </pc:sldChg>
    </pc:docChg>
  </pc:docChgLst>
  <pc:docChgLst>
    <pc:chgData name="Nathalie Janssen" userId="54ae2bb3-6766-4f7f-aeda-9d87bba03bfe" providerId="ADAL" clId="{F2E61E6E-CBA8-194C-966A-921E61570903}"/>
    <pc:docChg chg="custSel modSld">
      <pc:chgData name="Nathalie Janssen" userId="54ae2bb3-6766-4f7f-aeda-9d87bba03bfe" providerId="ADAL" clId="{F2E61E6E-CBA8-194C-966A-921E61570903}" dt="2025-03-11T20:53:12.432" v="4" actId="27636"/>
      <pc:docMkLst>
        <pc:docMk/>
      </pc:docMkLst>
      <pc:sldChg chg="modSp mod">
        <pc:chgData name="Nathalie Janssen" userId="54ae2bb3-6766-4f7f-aeda-9d87bba03bfe" providerId="ADAL" clId="{F2E61E6E-CBA8-194C-966A-921E61570903}" dt="2025-03-11T20:52:58.283" v="0"/>
        <pc:sldMkLst>
          <pc:docMk/>
          <pc:sldMk cId="4167866793" sldId="258"/>
        </pc:sldMkLst>
        <pc:spChg chg="mod">
          <ac:chgData name="Nathalie Janssen" userId="54ae2bb3-6766-4f7f-aeda-9d87bba03bfe" providerId="ADAL" clId="{F2E61E6E-CBA8-194C-966A-921E61570903}" dt="2025-03-11T20:52:58.283" v="0"/>
          <ac:spMkLst>
            <pc:docMk/>
            <pc:sldMk cId="4167866793" sldId="258"/>
            <ac:spMk id="2" creationId="{650E77A5-CECA-2364-B671-312E1C59333E}"/>
          </ac:spMkLst>
        </pc:spChg>
      </pc:sldChg>
      <pc:sldChg chg="modSp mod">
        <pc:chgData name="Nathalie Janssen" userId="54ae2bb3-6766-4f7f-aeda-9d87bba03bfe" providerId="ADAL" clId="{F2E61E6E-CBA8-194C-966A-921E61570903}" dt="2025-03-11T20:53:12.432" v="4" actId="27636"/>
        <pc:sldMkLst>
          <pc:docMk/>
          <pc:sldMk cId="1923140252" sldId="259"/>
        </pc:sldMkLst>
        <pc:spChg chg="mod">
          <ac:chgData name="Nathalie Janssen" userId="54ae2bb3-6766-4f7f-aeda-9d87bba03bfe" providerId="ADAL" clId="{F2E61E6E-CBA8-194C-966A-921E61570903}" dt="2025-03-11T20:53:12.432" v="4" actId="27636"/>
          <ac:spMkLst>
            <pc:docMk/>
            <pc:sldMk cId="1923140252" sldId="259"/>
            <ac:spMk id="2" creationId="{FD7B690C-5C6A-D302-1A15-27BBAB6B27CA}"/>
          </ac:spMkLst>
        </pc:spChg>
      </pc:sldChg>
    </pc:docChg>
  </pc:docChgLst>
</pc:chgInfo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C7AAB5B-A541-C8D6-F44C-0002F4106E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94" y="0"/>
            <a:ext cx="51435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14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5882" y="999460"/>
            <a:ext cx="4373325" cy="5050466"/>
          </a:xfrm>
        </p:spPr>
        <p:txBody>
          <a:bodyPr anchor="ctr" anchorCtr="0">
            <a:normAutofit/>
          </a:bodyPr>
          <a:lstStyle>
            <a:lvl1pPr algn="ctr">
              <a:lnSpc>
                <a:spcPct val="70000"/>
              </a:lnSpc>
              <a:defRPr sz="5200" b="0" i="0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67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1620" userDrawn="1">
          <p15:clr>
            <a:srgbClr val="FBAE40"/>
          </p15:clr>
        </p15:guide>
      </p15:sldGuideLst>
    </p:ext>
  </p:extLst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725" y="486836"/>
            <a:ext cx="4437638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725" y="2434167"/>
            <a:ext cx="4437638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725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64E728-44B4-F641-8BBD-B5AEA3BACFE1}" type="datetimeFigureOut">
              <a:rPr lang="fr-FR" smtClean="0"/>
              <a:t>26/03/2025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4311" y="8475136"/>
            <a:ext cx="173646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3718" y="8475136"/>
            <a:ext cx="115764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92B809-2A4F-B149-9791-F8C5E996E5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442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</p:sldLayoutIdLst>
  <p:txStyles>
    <p:titleStyle>
      <a:lvl1pPr algn="l" defTabSz="514533" rtl="0" eaLnBrk="1" latinLnBrk="0" hangingPunct="1">
        <a:lnSpc>
          <a:spcPct val="90000"/>
        </a:lnSpc>
        <a:spcBef>
          <a:spcPct val="0"/>
        </a:spcBef>
        <a:buNone/>
        <a:defRPr sz="247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633" indent="-128633" algn="l" defTabSz="51453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5900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3166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433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699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9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2232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9498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6765" indent="-128633" algn="l" defTabSz="514533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2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533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7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066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63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599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5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8132" algn="l" defTabSz="514533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0E77A5-CECA-2364-B671-312E1C593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6600" dirty="0" err="1"/>
              <a:t>Juntos</a:t>
            </a:r>
            <a:r>
              <a:rPr lang="fr-FR" sz="6600" dirty="0"/>
              <a:t>, </a:t>
            </a:r>
            <a:r>
              <a:rPr lang="fr-FR" sz="6600" dirty="0" err="1"/>
              <a:t>apartando</a:t>
            </a:r>
            <a:r>
              <a:rPr lang="fr-FR" sz="6600" dirty="0"/>
              <a:t>, </a:t>
            </a:r>
            <a:r>
              <a:rPr lang="fr-FR" sz="6600" dirty="0" err="1"/>
              <a:t>nuestras</a:t>
            </a:r>
            <a:r>
              <a:rPr lang="fr-FR" sz="6600" dirty="0"/>
              <a:t>, </a:t>
            </a:r>
            <a:r>
              <a:rPr lang="fr-FR" sz="6600" dirty="0" err="1"/>
              <a:t>diferencias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2921CFE1-E415-EFA7-F4BA-2A1B723B6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645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F52A928-0F94-6819-4E73-E2E2D13E5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395" y="6113650"/>
            <a:ext cx="1523138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6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5E692-0FF6-B1B9-8B07-812205B24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7B690C-5C6A-D302-1A15-27BBAB6B27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882" y="1031544"/>
            <a:ext cx="4373325" cy="5050466"/>
          </a:xfrm>
        </p:spPr>
        <p:txBody>
          <a:bodyPr>
            <a:normAutofit/>
          </a:bodyPr>
          <a:lstStyle/>
          <a:p>
            <a:r>
              <a:rPr lang="fr-FR" sz="7300" dirty="0"/>
              <a:t>Cada </a:t>
            </a:r>
            <a:r>
              <a:rPr lang="fr-FR" sz="7300" dirty="0" err="1"/>
              <a:t>voz</a:t>
            </a:r>
            <a:r>
              <a:rPr lang="fr-FR" sz="7300" dirty="0"/>
              <a:t> en el </a:t>
            </a:r>
            <a:r>
              <a:rPr lang="fr-FR" sz="7300" dirty="0" err="1"/>
              <a:t>lugar</a:t>
            </a:r>
            <a:r>
              <a:rPr lang="fr-FR" sz="7300" dirty="0"/>
              <a:t> de </a:t>
            </a:r>
            <a:r>
              <a:rPr lang="fr-FR" sz="7300" dirty="0" err="1"/>
              <a:t>trabajo</a:t>
            </a:r>
            <a:r>
              <a:rPr lang="fr-FR" sz="7300" dirty="0"/>
              <a:t> es importante</a:t>
            </a:r>
            <a:r>
              <a:rPr lang="fr-FR" sz="6600" dirty="0"/>
              <a:t>.</a:t>
            </a:r>
          </a:p>
        </p:txBody>
      </p:sp>
      <p:pic>
        <p:nvPicPr>
          <p:cNvPr id="4" name="Image 3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FF120099-4C07-5BCF-BF11-BC1E9BB9B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929" y="6873222"/>
            <a:ext cx="980671" cy="685800"/>
          </a:xfrm>
          <a:prstGeom prst="rect">
            <a:avLst/>
          </a:prstGeom>
        </p:spPr>
      </p:pic>
      <p:pic>
        <p:nvPicPr>
          <p:cNvPr id="5" name="Image 4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733E1EF-3369-D75E-8380-307ABD78B2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04" y="6041280"/>
            <a:ext cx="1523138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140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D84D03-3049-D097-92DA-33F5787F895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Type </a:t>
            </a:r>
            <a:r>
              <a:rPr lang="fr-FR" sz="6600" dirty="0" err="1"/>
              <a:t>your</a:t>
            </a:r>
            <a:r>
              <a:rPr lang="fr-FR" sz="6600" dirty="0"/>
              <a:t> message </a:t>
            </a:r>
            <a:r>
              <a:rPr lang="fr-FR" sz="6600" dirty="0" err="1"/>
              <a:t>here</a:t>
            </a:r>
            <a:endParaRPr lang="fr-FR" sz="6600" dirty="0"/>
          </a:p>
        </p:txBody>
      </p:sp>
      <p:pic>
        <p:nvPicPr>
          <p:cNvPr id="5" name="Image 4" descr="Une image contenant symbole, Symétrie, étoile, drapeau&#10;&#10;Le contenu généré par l’IA peut être incorrect.">
            <a:extLst>
              <a:ext uri="{FF2B5EF4-FFF2-40B4-BE49-F238E27FC236}">
                <a16:creationId xmlns:a16="http://schemas.microsoft.com/office/drawing/2014/main" id="{9AEB4F5A-7FFE-F63B-629F-8C3ACCAD0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362" y="6873222"/>
            <a:ext cx="980671" cy="685800"/>
          </a:xfrm>
          <a:prstGeom prst="rect">
            <a:avLst/>
          </a:prstGeom>
        </p:spPr>
      </p:pic>
      <p:pic>
        <p:nvPicPr>
          <p:cNvPr id="4" name="Image 3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84E0689E-F92E-1A33-98E9-74DC9F144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04" y="6041280"/>
            <a:ext cx="1523138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416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b97a8-51d8-406d-8036-119157ac06a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34AE12C887D479C1DC76E4FC673A6" ma:contentTypeVersion="18" ma:contentTypeDescription="Crée un document." ma:contentTypeScope="" ma:versionID="59e692ea38f27ac82593f5ee02e1a02b">
  <xsd:schema xmlns:xsd="http://www.w3.org/2001/XMLSchema" xmlns:xs="http://www.w3.org/2001/XMLSchema" xmlns:p="http://schemas.microsoft.com/office/2006/metadata/properties" xmlns:ns2="7d1b97a8-51d8-406d-8036-119157ac06a7" xmlns:ns3="31207b1c-59ce-4594-a7ff-c92a97d12621" targetNamespace="http://schemas.microsoft.com/office/2006/metadata/properties" ma:root="true" ma:fieldsID="0e0e89a6f8e8103e21d08486e3ffa5a0" ns2:_="" ns3:_="">
    <xsd:import namespace="7d1b97a8-51d8-406d-8036-119157ac06a7"/>
    <xsd:import namespace="31207b1c-59ce-4594-a7ff-c92a97d126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b97a8-51d8-406d-8036-119157ac06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d710c1b-8059-4a3c-8834-d12249fa786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07b1c-59ce-4594-a7ff-c92a97d1262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6895D3-77B5-49E6-9693-64670417E4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B1FA9-A4DD-4BD8-841B-C7E6AE09E0FC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7d1b97a8-51d8-406d-8036-119157ac06a7"/>
    <ds:schemaRef ds:uri="http://schemas.microsoft.com/office/2006/metadata/properties"/>
    <ds:schemaRef ds:uri="31207b1c-59ce-4594-a7ff-c92a97d12621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67EA9BB-5DDA-4381-B5B9-7449466BF4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1b97a8-51d8-406d-8036-119157ac06a7"/>
    <ds:schemaRef ds:uri="31207b1c-59ce-4594-a7ff-c92a97d126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22</Words>
  <Application>Microsoft Office PowerPoint</Application>
  <PresentationFormat>Personnalisé</PresentationFormat>
  <Paragraphs>3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Juntos, apartando, nuestras, diferencias.</vt:lpstr>
      <vt:lpstr>Cada voz en el lugar de trabajo es importante.</vt:lpstr>
      <vt:lpstr>Type your message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Steffen Fredholm</dc:creator>
  <cp:lastModifiedBy>Nathalie Janssen</cp:lastModifiedBy>
  <cp:revision>19</cp:revision>
  <dcterms:created xsi:type="dcterms:W3CDTF">2025-01-03T15:26:39Z</dcterms:created>
  <dcterms:modified xsi:type="dcterms:W3CDTF">2025-03-26T09:23:08Z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0x01010068934AE12C887D479C1DC76E4FC673A6</vt:lpwstr>
  </property>
  <property fmtid="{D5CDD505-2E9C-101B-9397-08002B2CF9AE}" pid="3" name="MediaServiceImageTags">
    <vt:lpwstr/>
  </property>
</Properties>
</file>