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A1BF7B-A2B1-DD9D-E35F-844C9C0E5D25}" v="9" dt="2025-03-26T13:02:53.2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1C2EF8C9-66DE-3D4B-AB84-6E1520DD1256}"/>
    <pc:docChg chg="custSel modSld">
      <pc:chgData name="Nathalie Janssen" userId="54ae2bb3-6766-4f7f-aeda-9d87bba03bfe" providerId="ADAL" clId="{1C2EF8C9-66DE-3D4B-AB84-6E1520DD1256}" dt="2025-03-11T21:08:55.502" v="7" actId="255"/>
      <pc:docMkLst>
        <pc:docMk/>
      </pc:docMkLst>
      <pc:sldChg chg="modSp mod">
        <pc:chgData name="Nathalie Janssen" userId="54ae2bb3-6766-4f7f-aeda-9d87bba03bfe" providerId="ADAL" clId="{1C2EF8C9-66DE-3D4B-AB84-6E1520DD1256}" dt="2025-03-11T21:08:34.778" v="5" actId="255"/>
        <pc:sldMkLst>
          <pc:docMk/>
          <pc:sldMk cId="4167866793" sldId="258"/>
        </pc:sldMkLst>
        <pc:spChg chg="mod">
          <ac:chgData name="Nathalie Janssen" userId="54ae2bb3-6766-4f7f-aeda-9d87bba03bfe" providerId="ADAL" clId="{1C2EF8C9-66DE-3D4B-AB84-6E1520DD1256}" dt="2025-03-11T21:08:34.778" v="5" actId="255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1C2EF8C9-66DE-3D4B-AB84-6E1520DD1256}" dt="2025-03-11T21:08:55.502" v="7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1C2EF8C9-66DE-3D4B-AB84-6E1520DD1256}" dt="2025-03-11T21:08:55.502" v="7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D0A1BF7B-A2B1-DD9D-E35F-844C9C0E5D25}"/>
    <pc:docChg chg="modSld">
      <pc:chgData name="Cécilia Rédei" userId="S::credei@vo-europe.eu::3315f6d3-7770-4118-8f15-72dae4a17ea6" providerId="AD" clId="Web-{D0A1BF7B-A2B1-DD9D-E35F-844C9C0E5D25}" dt="2025-03-26T13:02:53.227" v="8" actId="1076"/>
      <pc:docMkLst>
        <pc:docMk/>
      </pc:docMkLst>
      <pc:sldChg chg="addSp delSp modSp">
        <pc:chgData name="Cécilia Rédei" userId="S::credei@vo-europe.eu::3315f6d3-7770-4118-8f15-72dae4a17ea6" providerId="AD" clId="Web-{D0A1BF7B-A2B1-DD9D-E35F-844C9C0E5D25}" dt="2025-03-26T13:02:37.710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D0A1BF7B-A2B1-DD9D-E35F-844C9C0E5D25}" dt="2025-03-26T13:02:27.710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D0A1BF7B-A2B1-DD9D-E35F-844C9C0E5D25}" dt="2025-03-26T13:02:37.710" v="2" actId="1076"/>
          <ac:picMkLst>
            <pc:docMk/>
            <pc:sldMk cId="4167866793" sldId="258"/>
            <ac:picMk id="5" creationId="{21AA9B94-51FA-C3E9-3ED4-67BED5CC7757}"/>
          </ac:picMkLst>
        </pc:picChg>
      </pc:sldChg>
      <pc:sldChg chg="addSp delSp modSp">
        <pc:chgData name="Cécilia Rédei" userId="S::credei@vo-europe.eu::3315f6d3-7770-4118-8f15-72dae4a17ea6" providerId="AD" clId="Web-{D0A1BF7B-A2B1-DD9D-E35F-844C9C0E5D25}" dt="2025-03-26T13:02:46.086" v="5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D0A1BF7B-A2B1-DD9D-E35F-844C9C0E5D25}" dt="2025-03-26T13:02:40.226" v="3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D0A1BF7B-A2B1-DD9D-E35F-844C9C0E5D25}" dt="2025-03-26T13:02:46.086" v="5" actId="1076"/>
          <ac:picMkLst>
            <pc:docMk/>
            <pc:sldMk cId="1923140252" sldId="259"/>
            <ac:picMk id="5" creationId="{B9FAE05F-EE09-9834-1F34-DA7C16211149}"/>
          </ac:picMkLst>
        </pc:picChg>
      </pc:sldChg>
      <pc:sldChg chg="addSp delSp modSp">
        <pc:chgData name="Cécilia Rédei" userId="S::credei@vo-europe.eu::3315f6d3-7770-4118-8f15-72dae4a17ea6" providerId="AD" clId="Web-{D0A1BF7B-A2B1-DD9D-E35F-844C9C0E5D25}" dt="2025-03-26T13:02:53.227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D0A1BF7B-A2B1-DD9D-E35F-844C9C0E5D25}" dt="2025-03-26T13:02:48.945" v="6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D0A1BF7B-A2B1-DD9D-E35F-844C9C0E5D25}" dt="2025-03-26T13:02:53.227" v="8" actId="1076"/>
          <ac:picMkLst>
            <pc:docMk/>
            <pc:sldMk cId="3231041600" sldId="260"/>
            <ac:picMk id="4" creationId="{FCA267A6-51E1-4B75-B8C5-FD0289605FA9}"/>
          </ac:picMkLst>
        </pc:pic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Cécilia Rédei" userId="S::credei@vo-europe.eu::3315f6d3-7770-4118-8f15-72dae4a17ea6" providerId="AD" clId="Web-{0248C0BB-9A8D-7062-5665-2A00527B9832}"/>
    <pc:docChg chg="modSld">
      <pc:chgData name="Cécilia Rédei" userId="S::credei@vo-europe.eu::3315f6d3-7770-4118-8f15-72dae4a17ea6" providerId="AD" clId="Web-{0248C0BB-9A8D-7062-5665-2A00527B9832}" dt="2025-03-21T15:29:19.493" v="8" actId="1076"/>
      <pc:docMkLst>
        <pc:docMk/>
      </pc:docMkLst>
      <pc:sldChg chg="addSp delSp modSp">
        <pc:chgData name="Cécilia Rédei" userId="S::credei@vo-europe.eu::3315f6d3-7770-4118-8f15-72dae4a17ea6" providerId="AD" clId="Web-{0248C0BB-9A8D-7062-5665-2A00527B9832}" dt="2025-03-21T15:29:06.149" v="2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0248C0BB-9A8D-7062-5665-2A00527B9832}" dt="2025-03-21T15:29:06.149" v="2" actId="1076"/>
          <ac:picMkLst>
            <pc:docMk/>
            <pc:sldMk cId="4167866793" sldId="258"/>
            <ac:picMk id="4" creationId="{1B466375-C92B-7C7A-1B28-14433E43747D}"/>
          </ac:picMkLst>
        </pc:picChg>
        <pc:picChg chg="del">
          <ac:chgData name="Cécilia Rédei" userId="S::credei@vo-europe.eu::3315f6d3-7770-4118-8f15-72dae4a17ea6" providerId="AD" clId="Web-{0248C0BB-9A8D-7062-5665-2A00527B9832}" dt="2025-03-21T15:29:00.133" v="0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0248C0BB-9A8D-7062-5665-2A00527B9832}" dt="2025-03-21T15:29:12.259" v="5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0248C0BB-9A8D-7062-5665-2A00527B9832}" dt="2025-03-21T15:29:12.259" v="5" actId="1076"/>
          <ac:picMkLst>
            <pc:docMk/>
            <pc:sldMk cId="1923140252" sldId="259"/>
            <ac:picMk id="4" creationId="{881F7F2B-2759-D9C0-2E16-7759D8083355}"/>
          </ac:picMkLst>
        </pc:picChg>
        <pc:picChg chg="del">
          <ac:chgData name="Cécilia Rédei" userId="S::credei@vo-europe.eu::3315f6d3-7770-4118-8f15-72dae4a17ea6" providerId="AD" clId="Web-{0248C0BB-9A8D-7062-5665-2A00527B9832}" dt="2025-03-21T15:29:07.774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0248C0BB-9A8D-7062-5665-2A00527B9832}" dt="2025-03-21T15:29:19.493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0248C0BB-9A8D-7062-5665-2A00527B9832}" dt="2025-03-21T15:29:14.509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0248C0BB-9A8D-7062-5665-2A00527B9832}" dt="2025-03-21T15:29:19.493" v="8" actId="1076"/>
          <ac:picMkLst>
            <pc:docMk/>
            <pc:sldMk cId="3231041600" sldId="260"/>
            <ac:picMk id="5" creationId="{42539F16-5B87-90A2-07E2-2ABC938AB1C2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200" dirty="0" err="1"/>
              <a:t>Keskendume</a:t>
            </a:r>
            <a:r>
              <a:rPr lang="fr-FR" sz="6200" dirty="0"/>
              <a:t>, </a:t>
            </a:r>
            <a:r>
              <a:rPr lang="fr-FR" sz="6200" dirty="0" err="1"/>
              <a:t>sellele</a:t>
            </a:r>
            <a:r>
              <a:rPr lang="fr-FR" sz="6200" dirty="0"/>
              <a:t>, mis </a:t>
            </a:r>
            <a:r>
              <a:rPr lang="fr-FR" sz="6200" dirty="0" err="1"/>
              <a:t>ühendab</a:t>
            </a:r>
            <a:r>
              <a:rPr lang="fr-FR" sz="6200" dirty="0"/>
              <a:t> </a:t>
            </a:r>
            <a:r>
              <a:rPr lang="fr-FR" sz="6200" dirty="0" err="1"/>
              <a:t>mitte</a:t>
            </a:r>
            <a:r>
              <a:rPr lang="fr-FR" sz="6200" dirty="0"/>
              <a:t> </a:t>
            </a:r>
            <a:r>
              <a:rPr lang="fr-FR" sz="6200" dirty="0" err="1"/>
              <a:t>lahutab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B466375-C92B-7C7A-1B28-14433E437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740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1AA9B94-51FA-C3E9-3ED4-67BED5CC7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89" y="6175563"/>
            <a:ext cx="1513618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/>
              <a:t>Iga </a:t>
            </a:r>
            <a:r>
              <a:rPr lang="fr-FR" sz="6600" dirty="0" err="1"/>
              <a:t>hääl</a:t>
            </a:r>
            <a:r>
              <a:rPr lang="fr-FR" sz="6600" dirty="0"/>
              <a:t> on </a:t>
            </a:r>
            <a:r>
              <a:rPr lang="fr-FR" sz="6600" dirty="0" err="1"/>
              <a:t>töökohal</a:t>
            </a:r>
            <a:r>
              <a:rPr lang="fr-FR" sz="6600" dirty="0"/>
              <a:t> </a:t>
            </a:r>
            <a:r>
              <a:rPr lang="fr-FR" sz="6600" dirty="0" err="1"/>
              <a:t>oluline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881F7F2B-2759-D9C0-2E16-7759D8083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834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9FAE05F-EE09-9834-1F34-DA7C16211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82" y="6175563"/>
            <a:ext cx="1513618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2539F16-5B87-90A2-07E2-2ABC938AB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173" y="6873222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CA267A6-51E1-4B75-B8C5-FD0289605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21" y="6175563"/>
            <a:ext cx="1513618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7B1FA9-A4DD-4BD8-841B-C7E6AE09E0FC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7d1b97a8-51d8-406d-8036-119157ac06a7"/>
    <ds:schemaRef ds:uri="http://www.w3.org/XML/1998/namespace"/>
    <ds:schemaRef ds:uri="http://purl.org/dc/dcmitype/"/>
    <ds:schemaRef ds:uri="http://schemas.microsoft.com/office/infopath/2007/PartnerControls"/>
    <ds:schemaRef ds:uri="31207b1c-59ce-4594-a7ff-c92a97d12621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19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Keskendume, sellele, mis ühendab mitte lahutab.</vt:lpstr>
      <vt:lpstr>Iga hääl on töökohal oluline.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19</cp:revision>
  <dcterms:created xsi:type="dcterms:W3CDTF">2025-01-03T15:26:39Z</dcterms:created>
  <dcterms:modified xsi:type="dcterms:W3CDTF">2025-03-26T13:02:55Z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