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C57F54-743B-F843-78AC-E39FDB587B24}" v="11" dt="2025-03-26T13:02:09.7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90"/>
  </p:normalViewPr>
  <p:slideViewPr>
    <p:cSldViewPr snapToGrid="0">
      <p:cViewPr varScale="1">
        <p:scale>
          <a:sx n="84" d="100"/>
          <a:sy n="84" d="100"/>
        </p:scale>
        <p:origin x="3056" y="208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0E0648A7-48B6-B44C-A39C-F9BBCD82205E}"/>
    <pc:docChg chg="custSel modSld">
      <pc:chgData name="Nathalie Janssen" userId="54ae2bb3-6766-4f7f-aeda-9d87bba03bfe" providerId="ADAL" clId="{0E0648A7-48B6-B44C-A39C-F9BBCD82205E}" dt="2025-03-11T21:06:46.324" v="101" actId="20577"/>
      <pc:docMkLst>
        <pc:docMk/>
      </pc:docMkLst>
      <pc:sldChg chg="modSp mod">
        <pc:chgData name="Nathalie Janssen" userId="54ae2bb3-6766-4f7f-aeda-9d87bba03bfe" providerId="ADAL" clId="{0E0648A7-48B6-B44C-A39C-F9BBCD82205E}" dt="2025-03-11T21:05:41.740" v="67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0E0648A7-48B6-B44C-A39C-F9BBCD82205E}" dt="2025-03-11T21:05:41.740" v="67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0E0648A7-48B6-B44C-A39C-F9BBCD82205E}" dt="2025-03-11T21:06:46.324" v="101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0E0648A7-48B6-B44C-A39C-F9BBCD82205E}" dt="2025-03-11T21:06:46.324" v="101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F87031EE-E1C2-4D3E-F825-984F4D368FE4}"/>
    <pc:docChg chg="modSld">
      <pc:chgData name="Cécilia Rédei" userId="S::credei@vo-europe.eu::3315f6d3-7770-4118-8f15-72dae4a17ea6" providerId="AD" clId="Web-{F87031EE-E1C2-4D3E-F825-984F4D368FE4}" dt="2025-03-21T15:28:46.775" v="8" actId="1076"/>
      <pc:docMkLst>
        <pc:docMk/>
      </pc:docMkLst>
      <pc:sldChg chg="addSp delSp modSp">
        <pc:chgData name="Cécilia Rédei" userId="S::credei@vo-europe.eu::3315f6d3-7770-4118-8f15-72dae4a17ea6" providerId="AD" clId="Web-{F87031EE-E1C2-4D3E-F825-984F4D368FE4}" dt="2025-03-21T15:28:31.806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F87031EE-E1C2-4D3E-F825-984F4D368FE4}" dt="2025-03-21T15:28:31.806" v="2" actId="1076"/>
          <ac:picMkLst>
            <pc:docMk/>
            <pc:sldMk cId="1236066035" sldId="259"/>
            <ac:picMk id="3" creationId="{3A60598F-8F24-78D3-0BB2-42005A8855BE}"/>
          </ac:picMkLst>
        </pc:picChg>
        <pc:picChg chg="del">
          <ac:chgData name="Cécilia Rédei" userId="S::credei@vo-europe.eu::3315f6d3-7770-4118-8f15-72dae4a17ea6" providerId="AD" clId="Web-{F87031EE-E1C2-4D3E-F825-984F4D368FE4}" dt="2025-03-21T15:28:26.602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F87031EE-E1C2-4D3E-F825-984F4D368FE4}" dt="2025-03-21T15:28:40.478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F87031EE-E1C2-4D3E-F825-984F4D368FE4}" dt="2025-03-21T15:28:33.759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F87031EE-E1C2-4D3E-F825-984F4D368FE4}" dt="2025-03-21T15:28:40.478" v="5" actId="1076"/>
          <ac:picMkLst>
            <pc:docMk/>
            <pc:sldMk cId="3097355244" sldId="260"/>
            <ac:picMk id="5" creationId="{D1E2BD42-E510-6CA8-6387-4AF9DCA6072A}"/>
          </ac:picMkLst>
        </pc:picChg>
      </pc:sldChg>
      <pc:sldChg chg="addSp delSp modSp">
        <pc:chgData name="Cécilia Rédei" userId="S::credei@vo-europe.eu::3315f6d3-7770-4118-8f15-72dae4a17ea6" providerId="AD" clId="Web-{F87031EE-E1C2-4D3E-F825-984F4D368FE4}" dt="2025-03-21T15:28:46.775" v="8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F87031EE-E1C2-4D3E-F825-984F4D368FE4}" dt="2025-03-21T15:28:42.712" v="6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F87031EE-E1C2-4D3E-F825-984F4D368FE4}" dt="2025-03-21T15:28:46.775" v="8" actId="1076"/>
          <ac:picMkLst>
            <pc:docMk/>
            <pc:sldMk cId="16385051" sldId="261"/>
            <ac:picMk id="6" creationId="{4239CB5D-56B4-D3A5-FA9F-455F16B32853}"/>
          </ac:picMkLst>
        </pc:picChg>
      </pc:sldChg>
    </pc:docChg>
  </pc:docChgLst>
  <pc:docChgLst>
    <pc:chgData name="Cécilia Rédei" userId="S::credei@vo-europe.eu::3315f6d3-7770-4118-8f15-72dae4a17ea6" providerId="AD" clId="Web-{BFC57F54-743B-F843-78AC-E39FDB587B24}"/>
    <pc:docChg chg="modSld">
      <pc:chgData name="Cécilia Rédei" userId="S::credei@vo-europe.eu::3315f6d3-7770-4118-8f15-72dae4a17ea6" providerId="AD" clId="Web-{BFC57F54-743B-F843-78AC-E39FDB587B24}" dt="2025-03-26T13:02:09.754" v="9"/>
      <pc:docMkLst>
        <pc:docMk/>
      </pc:docMkLst>
      <pc:sldChg chg="addSp delSp modSp">
        <pc:chgData name="Cécilia Rédei" userId="S::credei@vo-europe.eu::3315f6d3-7770-4118-8f15-72dae4a17ea6" providerId="AD" clId="Web-{BFC57F54-743B-F843-78AC-E39FDB587B24}" dt="2025-03-26T13:02:00.457" v="5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BFC57F54-743B-F843-78AC-E39FDB587B24}" dt="2025-03-26T13:02:00.457" v="5" actId="1076"/>
          <ac:picMkLst>
            <pc:docMk/>
            <pc:sldMk cId="1236066035" sldId="259"/>
            <ac:picMk id="5" creationId="{5F076B77-3711-C809-5E1B-AEEBF83CC5AB}"/>
          </ac:picMkLst>
        </pc:picChg>
        <pc:picChg chg="del">
          <ac:chgData name="Cécilia Rédei" userId="S::credei@vo-europe.eu::3315f6d3-7770-4118-8f15-72dae4a17ea6" providerId="AD" clId="Web-{BFC57F54-743B-F843-78AC-E39FDB587B24}" dt="2025-03-26T13:01:50.316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BFC57F54-743B-F843-78AC-E39FDB587B24}" dt="2025-03-26T13:02:06.442" v="7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BFC57F54-743B-F843-78AC-E39FDB587B24}" dt="2025-03-26T13:02:06.442" v="7"/>
          <ac:picMkLst>
            <pc:docMk/>
            <pc:sldMk cId="3097355244" sldId="260"/>
            <ac:picMk id="6" creationId="{A010D936-8A5A-027E-D9C4-3A96CA11635E}"/>
          </ac:picMkLst>
        </pc:picChg>
        <pc:picChg chg="del">
          <ac:chgData name="Cécilia Rédei" userId="S::credei@vo-europe.eu::3315f6d3-7770-4118-8f15-72dae4a17ea6" providerId="AD" clId="Web-{BFC57F54-743B-F843-78AC-E39FDB587B24}" dt="2025-03-26T13:02:06.051" v="6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BFC57F54-743B-F843-78AC-E39FDB587B24}" dt="2025-03-26T13:02:09.754" v="9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BFC57F54-743B-F843-78AC-E39FDB587B24}" dt="2025-03-26T13:02:09.645" v="8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BFC57F54-743B-F843-78AC-E39FDB587B24}" dt="2025-03-26T13:02:09.754" v="9"/>
          <ac:picMkLst>
            <pc:docMk/>
            <pc:sldMk cId="16385051" sldId="261"/>
            <ac:picMk id="7" creationId="{C36CA95F-D90B-BB05-9021-A3C379DCEA92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FR" dirty="0" err="1"/>
              <a:t>Keskendume</a:t>
            </a:r>
            <a:r>
              <a:rPr lang="fr-FR" dirty="0"/>
              <a:t>, </a:t>
            </a:r>
            <a:r>
              <a:rPr lang="fr-FR" dirty="0" err="1"/>
              <a:t>sellele</a:t>
            </a:r>
            <a:r>
              <a:rPr lang="fr-FR" dirty="0"/>
              <a:t>, mis </a:t>
            </a:r>
            <a:r>
              <a:rPr lang="fr-FR" dirty="0" err="1"/>
              <a:t>ühendab</a:t>
            </a:r>
            <a:r>
              <a:rPr lang="fr-FR" dirty="0"/>
              <a:t> </a:t>
            </a:r>
            <a:r>
              <a:rPr lang="fr-FR" dirty="0" err="1"/>
              <a:t>mitte</a:t>
            </a:r>
            <a:r>
              <a:rPr lang="fr-FR" dirty="0"/>
              <a:t> </a:t>
            </a:r>
            <a:r>
              <a:rPr lang="fr-FR" dirty="0" err="1"/>
              <a:t>lahutab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A60598F-8F24-78D3-0BB2-42005A885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813" y="7421417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F076B77-3711-C809-5E1B-AEEBF83CC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59712"/>
            <a:ext cx="1508137" cy="13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/>
              <a:t>Iga </a:t>
            </a:r>
            <a:r>
              <a:rPr lang="fr-FR" dirty="0" err="1"/>
              <a:t>hääl</a:t>
            </a:r>
            <a:r>
              <a:rPr lang="fr-FR" dirty="0"/>
              <a:t> on </a:t>
            </a:r>
            <a:r>
              <a:rPr lang="fr-FR" dirty="0" err="1"/>
              <a:t>töökohal</a:t>
            </a:r>
            <a:r>
              <a:rPr lang="fr-FR" dirty="0"/>
              <a:t> </a:t>
            </a:r>
            <a:r>
              <a:rPr lang="fr-FR" dirty="0" err="1"/>
              <a:t>oluline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1E2BD42-E510-6CA8-6387-4AF9DCA60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915" y="7418332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A010D936-8A5A-027E-D9C4-3A96CA116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59712"/>
            <a:ext cx="1508137" cy="13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239CB5D-56B4-D3A5-FA9F-455F16B32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652" y="7406670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36CA95F-D90B-BB05-9021-A3C379DCE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403" y="6659712"/>
            <a:ext cx="1508137" cy="137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E71E18A-3003-49E9-B125-EDD6108842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purl.org/dc/terms/"/>
    <ds:schemaRef ds:uri="http://purl.org/dc/elements/1.1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1207b1c-59ce-4594-a7ff-c92a97d12621"/>
    <ds:schemaRef ds:uri="7d1b97a8-51d8-406d-8036-119157ac06a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Keskendume, sellele, mis ühendab mitte lahutab.</vt:lpstr>
      <vt:lpstr>Iga hääl on töökohal oluline.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11</cp:revision>
  <dcterms:created xsi:type="dcterms:W3CDTF">2025-01-03T15:26:39Z</dcterms:created>
  <dcterms:modified xsi:type="dcterms:W3CDTF">2025-03-26T13:02:11Z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