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C1CC0F-AE50-8BC5-9B65-AFFE225D4266}" v="10" dt="2025-03-26T13:06:41.8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8"/>
    <p:restoredTop sz="94690"/>
  </p:normalViewPr>
  <p:slideViewPr>
    <p:cSldViewPr snapToGrid="0">
      <p:cViewPr varScale="1">
        <p:scale>
          <a:sx n="83" d="100"/>
          <a:sy n="83" d="100"/>
        </p:scale>
        <p:origin x="3200" y="20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1C2EF8C9-66DE-3D4B-AB84-6E1520DD1256}"/>
    <pc:docChg chg="custSel modSld">
      <pc:chgData name="Nathalie Janssen" userId="54ae2bb3-6766-4f7f-aeda-9d87bba03bfe" providerId="ADAL" clId="{1C2EF8C9-66DE-3D4B-AB84-6E1520DD1256}" dt="2025-03-11T21:08:55.502" v="7" actId="255"/>
      <pc:docMkLst>
        <pc:docMk/>
      </pc:docMkLst>
      <pc:sldChg chg="modSp mod">
        <pc:chgData name="Nathalie Janssen" userId="54ae2bb3-6766-4f7f-aeda-9d87bba03bfe" providerId="ADAL" clId="{1C2EF8C9-66DE-3D4B-AB84-6E1520DD1256}" dt="2025-03-11T21:08:34.778" v="5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1C2EF8C9-66DE-3D4B-AB84-6E1520DD1256}" dt="2025-03-11T21:08:34.778" v="5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1C2EF8C9-66DE-3D4B-AB84-6E1520DD1256}" dt="2025-03-11T21:08:55.502" v="7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1C2EF8C9-66DE-3D4B-AB84-6E1520DD1256}" dt="2025-03-11T21:08:55.502" v="7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7AC30DB1-446E-940B-619D-98BBE1CC98FA}"/>
    <pc:docChg chg="modSld">
      <pc:chgData name="Cécilia Rédei" userId="S::credei@vo-europe.eu::3315f6d3-7770-4118-8f15-72dae4a17ea6" providerId="AD" clId="Web-{7AC30DB1-446E-940B-619D-98BBE1CC98FA}" dt="2025-03-21T15:30:31.851" v="8" actId="1076"/>
      <pc:docMkLst>
        <pc:docMk/>
      </pc:docMkLst>
      <pc:sldChg chg="addSp delSp modSp">
        <pc:chgData name="Cécilia Rédei" userId="S::credei@vo-europe.eu::3315f6d3-7770-4118-8f15-72dae4a17ea6" providerId="AD" clId="Web-{7AC30DB1-446E-940B-619D-98BBE1CC98FA}" dt="2025-03-21T15:30:13.897" v="2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7AC30DB1-446E-940B-619D-98BBE1CC98FA}" dt="2025-03-21T15:30:13.897" v="2" actId="1076"/>
          <ac:picMkLst>
            <pc:docMk/>
            <pc:sldMk cId="4167866793" sldId="258"/>
            <ac:picMk id="4" creationId="{DF4139F6-12BA-E476-8CE5-2FA809E821E7}"/>
          </ac:picMkLst>
        </pc:picChg>
        <pc:picChg chg="del">
          <ac:chgData name="Cécilia Rédei" userId="S::credei@vo-europe.eu::3315f6d3-7770-4118-8f15-72dae4a17ea6" providerId="AD" clId="Web-{7AC30DB1-446E-940B-619D-98BBE1CC98FA}" dt="2025-03-21T15:30:07.115" v="0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">
        <pc:chgData name="Cécilia Rédei" userId="S::credei@vo-europe.eu::3315f6d3-7770-4118-8f15-72dae4a17ea6" providerId="AD" clId="Web-{7AC30DB1-446E-940B-619D-98BBE1CC98FA}" dt="2025-03-21T15:30:22.147" v="5" actId="1076"/>
        <pc:sldMkLst>
          <pc:docMk/>
          <pc:sldMk cId="1923140252" sldId="259"/>
        </pc:sldMkLst>
        <pc:picChg chg="add mod">
          <ac:chgData name="Cécilia Rédei" userId="S::credei@vo-europe.eu::3315f6d3-7770-4118-8f15-72dae4a17ea6" providerId="AD" clId="Web-{7AC30DB1-446E-940B-619D-98BBE1CC98FA}" dt="2025-03-21T15:30:22.147" v="5" actId="1076"/>
          <ac:picMkLst>
            <pc:docMk/>
            <pc:sldMk cId="1923140252" sldId="259"/>
            <ac:picMk id="4" creationId="{FF5889DF-4B42-C993-C128-16E7A0514994}"/>
          </ac:picMkLst>
        </pc:picChg>
        <pc:picChg chg="del">
          <ac:chgData name="Cécilia Rédei" userId="S::credei@vo-europe.eu::3315f6d3-7770-4118-8f15-72dae4a17ea6" providerId="AD" clId="Web-{7AC30DB1-446E-940B-619D-98BBE1CC98FA}" dt="2025-03-21T15:30:15.694" v="3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">
        <pc:chgData name="Cécilia Rédei" userId="S::credei@vo-europe.eu::3315f6d3-7770-4118-8f15-72dae4a17ea6" providerId="AD" clId="Web-{7AC30DB1-446E-940B-619D-98BBE1CC98FA}" dt="2025-03-21T15:30:31.851" v="8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7AC30DB1-446E-940B-619D-98BBE1CC98FA}" dt="2025-03-21T15:30:26.272" v="6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Cécilia Rédei" userId="S::credei@vo-europe.eu::3315f6d3-7770-4118-8f15-72dae4a17ea6" providerId="AD" clId="Web-{7AC30DB1-446E-940B-619D-98BBE1CC98FA}" dt="2025-03-21T15:30:31.851" v="8" actId="1076"/>
          <ac:picMkLst>
            <pc:docMk/>
            <pc:sldMk cId="3231041600" sldId="260"/>
            <ac:picMk id="5" creationId="{1E41E881-55AA-2A47-1DC3-7ED5DE98D25A}"/>
          </ac:picMkLst>
        </pc:picChg>
      </pc:sldChg>
    </pc:docChg>
  </pc:docChgLst>
  <pc:docChgLst>
    <pc:chgData name="Nathalie Janssen" userId="54ae2bb3-6766-4f7f-aeda-9d87bba03bfe" providerId="ADAL" clId="{8ADF7C7C-D8C5-3347-9672-AADB299685CB}"/>
    <pc:docChg chg="custSel modSld">
      <pc:chgData name="Nathalie Janssen" userId="54ae2bb3-6766-4f7f-aeda-9d87bba03bfe" providerId="ADAL" clId="{8ADF7C7C-D8C5-3347-9672-AADB299685CB}" dt="2025-03-11T21:16:57.294" v="8" actId="27636"/>
      <pc:docMkLst>
        <pc:docMk/>
      </pc:docMkLst>
      <pc:sldChg chg="modSp mod">
        <pc:chgData name="Nathalie Janssen" userId="54ae2bb3-6766-4f7f-aeda-9d87bba03bfe" providerId="ADAL" clId="{8ADF7C7C-D8C5-3347-9672-AADB299685CB}" dt="2025-03-11T21:16:37.541" v="4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8ADF7C7C-D8C5-3347-9672-AADB299685CB}" dt="2025-03-11T21:16:37.541" v="4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8ADF7C7C-D8C5-3347-9672-AADB299685CB}" dt="2025-03-11T21:16:57.294" v="8" actId="27636"/>
        <pc:sldMkLst>
          <pc:docMk/>
          <pc:sldMk cId="1923140252" sldId="259"/>
        </pc:sldMkLst>
        <pc:spChg chg="mod">
          <ac:chgData name="Nathalie Janssen" userId="54ae2bb3-6766-4f7f-aeda-9d87bba03bfe" providerId="ADAL" clId="{8ADF7C7C-D8C5-3347-9672-AADB299685CB}" dt="2025-03-11T21:16:57.294" v="8" actId="27636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00C1CC0F-AE50-8BC5-9B65-AFFE225D4266}"/>
    <pc:docChg chg="modSld">
      <pc:chgData name="Cécilia Rédei" userId="S::credei@vo-europe.eu::3315f6d3-7770-4118-8f15-72dae4a17ea6" providerId="AD" clId="Web-{00C1CC0F-AE50-8BC5-9B65-AFFE225D4266}" dt="2025-03-26T13:06:41.883" v="9" actId="1076"/>
      <pc:docMkLst>
        <pc:docMk/>
      </pc:docMkLst>
      <pc:sldChg chg="addSp delSp modSp">
        <pc:chgData name="Cécilia Rédei" userId="S::credei@vo-europe.eu::3315f6d3-7770-4118-8f15-72dae4a17ea6" providerId="AD" clId="Web-{00C1CC0F-AE50-8BC5-9B65-AFFE225D4266}" dt="2025-03-26T13:06:26.350" v="2" actId="1076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00C1CC0F-AE50-8BC5-9B65-AFFE225D4266}" dt="2025-03-26T13:06:16.849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00C1CC0F-AE50-8BC5-9B65-AFFE225D4266}" dt="2025-03-26T13:06:26.350" v="2" actId="1076"/>
          <ac:picMkLst>
            <pc:docMk/>
            <pc:sldMk cId="4167866793" sldId="258"/>
            <ac:picMk id="5" creationId="{3DBDC81C-1EA1-CF21-4CB6-3AC0678D1362}"/>
          </ac:picMkLst>
        </pc:picChg>
      </pc:sldChg>
      <pc:sldChg chg="addSp delSp modSp">
        <pc:chgData name="Cécilia Rédei" userId="S::credei@vo-europe.eu::3315f6d3-7770-4118-8f15-72dae4a17ea6" providerId="AD" clId="Web-{00C1CC0F-AE50-8BC5-9B65-AFFE225D4266}" dt="2025-03-26T13:06:33.116" v="5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00C1CC0F-AE50-8BC5-9B65-AFFE225D4266}" dt="2025-03-26T13:06:28.788" v="3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00C1CC0F-AE50-8BC5-9B65-AFFE225D4266}" dt="2025-03-26T13:06:33.116" v="5" actId="1076"/>
          <ac:picMkLst>
            <pc:docMk/>
            <pc:sldMk cId="1923140252" sldId="259"/>
            <ac:picMk id="5" creationId="{B91E49AB-5226-EA14-44BC-BAF30577F5BA}"/>
          </ac:picMkLst>
        </pc:picChg>
      </pc:sldChg>
      <pc:sldChg chg="addSp delSp modSp">
        <pc:chgData name="Cécilia Rédei" userId="S::credei@vo-europe.eu::3315f6d3-7770-4118-8f15-72dae4a17ea6" providerId="AD" clId="Web-{00C1CC0F-AE50-8BC5-9B65-AFFE225D4266}" dt="2025-03-26T13:06:41.883" v="9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00C1CC0F-AE50-8BC5-9B65-AFFE225D4266}" dt="2025-03-26T13:06:35.601" v="6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Cécilia Rédei" userId="S::credei@vo-europe.eu::3315f6d3-7770-4118-8f15-72dae4a17ea6" providerId="AD" clId="Web-{00C1CC0F-AE50-8BC5-9B65-AFFE225D4266}" dt="2025-03-26T13:06:41.883" v="9" actId="1076"/>
          <ac:picMkLst>
            <pc:docMk/>
            <pc:sldMk cId="3231041600" sldId="260"/>
            <ac:picMk id="4" creationId="{95082910-C166-2794-6D87-CBF1124A0703}"/>
          </ac:picMkLst>
        </pc:pic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 err="1"/>
              <a:t>Keskity</a:t>
            </a:r>
            <a:r>
              <a:rPr lang="fr-FR" sz="6600" dirty="0"/>
              <a:t> </a:t>
            </a:r>
            <a:r>
              <a:rPr lang="fr-FR" sz="6600" dirty="0" err="1"/>
              <a:t>siihen</a:t>
            </a:r>
            <a:r>
              <a:rPr lang="fr-FR" sz="6600" dirty="0"/>
              <a:t>, </a:t>
            </a:r>
            <a:r>
              <a:rPr lang="fr-FR" sz="6600" dirty="0" err="1"/>
              <a:t>mikä</a:t>
            </a:r>
            <a:r>
              <a:rPr lang="fr-FR" sz="6600" dirty="0"/>
              <a:t> </a:t>
            </a:r>
            <a:r>
              <a:rPr lang="fr-FR" sz="6600" dirty="0" err="1"/>
              <a:t>meitä</a:t>
            </a:r>
            <a:r>
              <a:rPr lang="fr-FR" sz="6600" dirty="0"/>
              <a:t> </a:t>
            </a:r>
            <a:r>
              <a:rPr lang="fr-FR" sz="6600" dirty="0" err="1"/>
              <a:t>yhdistää</a:t>
            </a:r>
            <a:r>
              <a:rPr lang="fr-FR" sz="6600" dirty="0"/>
              <a:t>, </a:t>
            </a:r>
            <a:r>
              <a:rPr lang="fr-FR" sz="6600" dirty="0" err="1"/>
              <a:t>ei</a:t>
            </a:r>
            <a:r>
              <a:rPr lang="fr-FR" sz="6600" dirty="0"/>
              <a:t> </a:t>
            </a:r>
            <a:r>
              <a:rPr lang="fr-FR" sz="6600" dirty="0" err="1"/>
              <a:t>siihen</a:t>
            </a:r>
            <a:r>
              <a:rPr lang="fr-FR" sz="6600" dirty="0"/>
              <a:t>, </a:t>
            </a:r>
            <a:r>
              <a:rPr lang="fr-FR" sz="6600" dirty="0" err="1"/>
              <a:t>mikä</a:t>
            </a:r>
            <a:r>
              <a:rPr lang="fr-FR" sz="6600" dirty="0"/>
              <a:t> </a:t>
            </a:r>
            <a:r>
              <a:rPr lang="fr-FR" sz="6600" dirty="0" err="1"/>
              <a:t>meitä</a:t>
            </a:r>
            <a:r>
              <a:rPr lang="fr-FR" sz="6600" dirty="0"/>
              <a:t> </a:t>
            </a:r>
            <a:r>
              <a:rPr lang="fr-FR" sz="6600" dirty="0" err="1"/>
              <a:t>jakaa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DF4139F6-12BA-E476-8CE5-2FA809E82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DBDC81C-1EA1-CF21-4CB6-3AC0678D1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22" y="6209087"/>
            <a:ext cx="1656412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 err="1"/>
              <a:t>Kaikkien</a:t>
            </a:r>
            <a:r>
              <a:rPr lang="fr-FR" sz="6600" dirty="0"/>
              <a:t> </a:t>
            </a:r>
            <a:r>
              <a:rPr lang="fr-FR" sz="6600" dirty="0" err="1"/>
              <a:t>ääni</a:t>
            </a:r>
            <a:r>
              <a:rPr lang="fr-FR" sz="6600" dirty="0"/>
              <a:t> </a:t>
            </a:r>
            <a:r>
              <a:rPr lang="fr-FR" sz="6600" dirty="0" err="1"/>
              <a:t>kuuluviin</a:t>
            </a:r>
            <a:r>
              <a:rPr lang="fr-FR" sz="6600" dirty="0"/>
              <a:t> </a:t>
            </a:r>
            <a:r>
              <a:rPr lang="fr-FR" sz="6600" dirty="0" err="1"/>
              <a:t>työpaikalla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FF5889DF-4B42-C993-C128-16E7A0514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362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91E49AB-5226-EA14-44BC-BAF30577F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54" y="6115006"/>
            <a:ext cx="1656412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E41E881-55AA-2A47-1DC3-7ED5DE98D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551" y="6801760"/>
            <a:ext cx="980671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95082910-C166-2794-6D87-CBF1124A0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27" y="6136717"/>
            <a:ext cx="1656412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7B1FA9-A4DD-4BD8-841B-C7E6AE09E0FC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31207b1c-59ce-4594-a7ff-c92a97d12621"/>
    <ds:schemaRef ds:uri="7d1b97a8-51d8-406d-8036-119157ac06a7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67EA9BB-5DDA-4381-B5B9-7449466BF4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23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Keskity siihen, mikä meitä yhdistää, ei siihen, mikä meitä jakaa.</vt:lpstr>
      <vt:lpstr>Kaikkien ääni kuuluviin työpaikalla.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20</cp:revision>
  <dcterms:created xsi:type="dcterms:W3CDTF">2025-01-03T15:26:39Z</dcterms:created>
  <dcterms:modified xsi:type="dcterms:W3CDTF">2025-03-26T13:06:42Z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