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235C1B-CD12-83A3-EBEF-106811D9324C}" v="16" dt="2025-03-26T13:06:02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90"/>
  </p:normalViewPr>
  <p:slideViewPr>
    <p:cSldViewPr snapToGrid="0">
      <p:cViewPr varScale="1">
        <p:scale>
          <a:sx n="84" d="100"/>
          <a:sy n="84" d="100"/>
        </p:scale>
        <p:origin x="3056" y="208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74F7D353-60A2-D248-97E6-23CC1735E36D}"/>
    <pc:docChg chg="modSld">
      <pc:chgData name="Nathalie Janssen" userId="54ae2bb3-6766-4f7f-aeda-9d87bba03bfe" providerId="ADAL" clId="{74F7D353-60A2-D248-97E6-23CC1735E36D}" dt="2025-03-11T21:14:16.777" v="169" actId="20577"/>
      <pc:docMkLst>
        <pc:docMk/>
      </pc:docMkLst>
      <pc:sldChg chg="modSp mod">
        <pc:chgData name="Nathalie Janssen" userId="54ae2bb3-6766-4f7f-aeda-9d87bba03bfe" providerId="ADAL" clId="{74F7D353-60A2-D248-97E6-23CC1735E36D}" dt="2025-03-11T21:14:16.777" v="169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74F7D353-60A2-D248-97E6-23CC1735E36D}" dt="2025-03-11T21:14:16.777" v="169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74F7D353-60A2-D248-97E6-23CC1735E36D}" dt="2025-03-11T21:12:35.201" v="5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74F7D353-60A2-D248-97E6-23CC1735E36D}" dt="2025-03-11T21:12:35.201" v="5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clId="Web-{8639736E-48D5-512C-CE2E-994B129AEAF6}"/>
    <pc:docChg chg="modSld">
      <pc:chgData name="" userId="" providerId="" clId="Web-{8639736E-48D5-512C-CE2E-994B129AEAF6}" dt="2025-03-21T15:29:32.498" v="0"/>
      <pc:docMkLst>
        <pc:docMk/>
      </pc:docMkLst>
      <pc:sldChg chg="delSp">
        <pc:chgData name="" userId="" providerId="" clId="Web-{8639736E-48D5-512C-CE2E-994B129AEAF6}" dt="2025-03-21T15:29:32.498" v="0"/>
        <pc:sldMkLst>
          <pc:docMk/>
          <pc:sldMk cId="1236066035" sldId="259"/>
        </pc:sldMkLst>
        <pc:picChg chg="del">
          <ac:chgData name="" userId="" providerId="" clId="Web-{8639736E-48D5-512C-CE2E-994B129AEAF6}" dt="2025-03-21T15:29:32.498" v="0"/>
          <ac:picMkLst>
            <pc:docMk/>
            <pc:sldMk cId="1236066035" sldId="259"/>
            <ac:picMk id="5" creationId="{34AAFAE4-0160-349B-E8CC-50ACDF8EA233}"/>
          </ac:picMkLst>
        </pc:pic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0E0648A7-48B6-B44C-A39C-F9BBCD82205E}"/>
    <pc:docChg chg="custSel modSld">
      <pc:chgData name="Nathalie Janssen" userId="54ae2bb3-6766-4f7f-aeda-9d87bba03bfe" providerId="ADAL" clId="{0E0648A7-48B6-B44C-A39C-F9BBCD82205E}" dt="2025-03-11T21:06:46.324" v="101" actId="20577"/>
      <pc:docMkLst>
        <pc:docMk/>
      </pc:docMkLst>
      <pc:sldChg chg="modSp mod">
        <pc:chgData name="Nathalie Janssen" userId="54ae2bb3-6766-4f7f-aeda-9d87bba03bfe" providerId="ADAL" clId="{0E0648A7-48B6-B44C-A39C-F9BBCD82205E}" dt="2025-03-11T21:05:41.740" v="67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0E0648A7-48B6-B44C-A39C-F9BBCD82205E}" dt="2025-03-11T21:05:41.740" v="67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0E0648A7-48B6-B44C-A39C-F9BBCD82205E}" dt="2025-03-11T21:06:46.324" v="101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0E0648A7-48B6-B44C-A39C-F9BBCD82205E}" dt="2025-03-11T21:06:46.324" v="101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8D235C1B-CD12-83A3-EBEF-106811D9324C}"/>
    <pc:docChg chg="addSld delSld modSld">
      <pc:chgData name="Cécilia Rédei" userId="S::credei@vo-europe.eu::3315f6d3-7770-4118-8f15-72dae4a17ea6" providerId="AD" clId="Web-{8D235C1B-CD12-83A3-EBEF-106811D9324C}" dt="2025-03-26T13:06:02.621" v="13"/>
      <pc:docMkLst>
        <pc:docMk/>
      </pc:docMkLst>
      <pc:sldChg chg="addSp delSp modSp">
        <pc:chgData name="Cécilia Rédei" userId="S::credei@vo-europe.eu::3315f6d3-7770-4118-8f15-72dae4a17ea6" providerId="AD" clId="Web-{8D235C1B-CD12-83A3-EBEF-106811D9324C}" dt="2025-03-26T13:05:50.495" v="5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8D235C1B-CD12-83A3-EBEF-106811D9324C}" dt="2025-03-26T13:05:50.495" v="5" actId="1076"/>
          <ac:picMkLst>
            <pc:docMk/>
            <pc:sldMk cId="1236066035" sldId="259"/>
            <ac:picMk id="5" creationId="{99BA0DF0-3B12-89ED-E839-964193A05B9C}"/>
          </ac:picMkLst>
        </pc:picChg>
        <pc:picChg chg="del">
          <ac:chgData name="Cécilia Rédei" userId="S::credei@vo-europe.eu::3315f6d3-7770-4118-8f15-72dae4a17ea6" providerId="AD" clId="Web-{8D235C1B-CD12-83A3-EBEF-106811D9324C}" dt="2025-03-26T13:05:37.073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 add del">
        <pc:chgData name="Cécilia Rédei" userId="S::credei@vo-europe.eu::3315f6d3-7770-4118-8f15-72dae4a17ea6" providerId="AD" clId="Web-{8D235C1B-CD12-83A3-EBEF-106811D9324C}" dt="2025-03-26T13:06:00.761" v="11"/>
        <pc:sldMkLst>
          <pc:docMk/>
          <pc:sldMk cId="3097355244" sldId="260"/>
        </pc:sldMkLst>
        <pc:picChg chg="add del">
          <ac:chgData name="Cécilia Rédei" userId="S::credei@vo-europe.eu::3315f6d3-7770-4118-8f15-72dae4a17ea6" providerId="AD" clId="Web-{8D235C1B-CD12-83A3-EBEF-106811D9324C}" dt="2025-03-26T13:05:54.464" v="7"/>
          <ac:picMkLst>
            <pc:docMk/>
            <pc:sldMk cId="3097355244" sldId="260"/>
            <ac:picMk id="6" creationId="{0C833292-BC07-5806-C47B-F772E6BEC196}"/>
          </ac:picMkLst>
        </pc:picChg>
        <pc:picChg chg="add">
          <ac:chgData name="Cécilia Rédei" userId="S::credei@vo-europe.eu::3315f6d3-7770-4118-8f15-72dae4a17ea6" providerId="AD" clId="Web-{8D235C1B-CD12-83A3-EBEF-106811D9324C}" dt="2025-03-26T13:06:00.761" v="11"/>
          <ac:picMkLst>
            <pc:docMk/>
            <pc:sldMk cId="3097355244" sldId="260"/>
            <ac:picMk id="8" creationId="{54C26317-563E-D5B6-9A91-1D2532471977}"/>
          </ac:picMkLst>
        </pc:picChg>
        <pc:picChg chg="del">
          <ac:chgData name="Cécilia Rédei" userId="S::credei@vo-europe.eu::3315f6d3-7770-4118-8f15-72dae4a17ea6" providerId="AD" clId="Web-{8D235C1B-CD12-83A3-EBEF-106811D9324C}" dt="2025-03-26T13:06:00.480" v="10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8D235C1B-CD12-83A3-EBEF-106811D9324C}" dt="2025-03-26T13:06:02.621" v="13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8D235C1B-CD12-83A3-EBEF-106811D9324C}" dt="2025-03-26T13:06:02.339" v="12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8D235C1B-CD12-83A3-EBEF-106811D9324C}" dt="2025-03-26T13:06:02.621" v="13"/>
          <ac:picMkLst>
            <pc:docMk/>
            <pc:sldMk cId="16385051" sldId="261"/>
            <ac:picMk id="7" creationId="{8DD2935F-89C3-58CC-97D7-FAA8B136970B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Cécilia Rédei" userId="S::credei@vo-europe.eu::3315f6d3-7770-4118-8f15-72dae4a17ea6" providerId="AD" clId="Web-{8639736E-48D5-512C-CE2E-994B129AEAF6}"/>
    <pc:docChg chg="modSld">
      <pc:chgData name="Cécilia Rédei" userId="S::credei@vo-europe.eu::3315f6d3-7770-4118-8f15-72dae4a17ea6" providerId="AD" clId="Web-{8639736E-48D5-512C-CE2E-994B129AEAF6}" dt="2025-03-21T15:29:53.749" v="7" actId="1076"/>
      <pc:docMkLst>
        <pc:docMk/>
      </pc:docMkLst>
      <pc:sldChg chg="addSp modSp">
        <pc:chgData name="Cécilia Rédei" userId="S::credei@vo-europe.eu::3315f6d3-7770-4118-8f15-72dae4a17ea6" providerId="AD" clId="Web-{8639736E-48D5-512C-CE2E-994B129AEAF6}" dt="2025-03-21T15:29:41.217" v="1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8639736E-48D5-512C-CE2E-994B129AEAF6}" dt="2025-03-21T15:29:41.217" v="1" actId="1076"/>
          <ac:picMkLst>
            <pc:docMk/>
            <pc:sldMk cId="1236066035" sldId="259"/>
            <ac:picMk id="3" creationId="{54D9500D-4ACD-FCD8-5C16-8453D69FCF88}"/>
          </ac:picMkLst>
        </pc:picChg>
      </pc:sldChg>
      <pc:sldChg chg="addSp delSp modSp">
        <pc:chgData name="Cécilia Rédei" userId="S::credei@vo-europe.eu::3315f6d3-7770-4118-8f15-72dae4a17ea6" providerId="AD" clId="Web-{8639736E-48D5-512C-CE2E-994B129AEAF6}" dt="2025-03-21T15:29:47.921" v="4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8639736E-48D5-512C-CE2E-994B129AEAF6}" dt="2025-03-21T15:29:43.436" v="2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8639736E-48D5-512C-CE2E-994B129AEAF6}" dt="2025-03-21T15:29:47.921" v="4" actId="1076"/>
          <ac:picMkLst>
            <pc:docMk/>
            <pc:sldMk cId="3097355244" sldId="260"/>
            <ac:picMk id="5" creationId="{8C0CDC1B-C5E8-A315-3D84-75B006068A57}"/>
          </ac:picMkLst>
        </pc:picChg>
      </pc:sldChg>
      <pc:sldChg chg="addSp delSp modSp">
        <pc:chgData name="Cécilia Rédei" userId="S::credei@vo-europe.eu::3315f6d3-7770-4118-8f15-72dae4a17ea6" providerId="AD" clId="Web-{8639736E-48D5-512C-CE2E-994B129AEAF6}" dt="2025-03-21T15:29:53.749" v="7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8639736E-48D5-512C-CE2E-994B129AEAF6}" dt="2025-03-21T15:29:49.827" v="5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8639736E-48D5-512C-CE2E-994B129AEAF6}" dt="2025-03-21T15:29:53.749" v="7" actId="1076"/>
          <ac:picMkLst>
            <pc:docMk/>
            <pc:sldMk cId="16385051" sldId="261"/>
            <ac:picMk id="6" creationId="{5021BDF7-5BE3-D4AC-1242-BF65CD19FC12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FR" dirty="0" err="1"/>
              <a:t>Keskity</a:t>
            </a:r>
            <a:r>
              <a:rPr lang="fr-FR" dirty="0"/>
              <a:t> </a:t>
            </a:r>
            <a:r>
              <a:rPr lang="fr-FR" dirty="0" err="1"/>
              <a:t>siihen</a:t>
            </a:r>
            <a:r>
              <a:rPr lang="fr-FR" dirty="0"/>
              <a:t>, </a:t>
            </a:r>
            <a:r>
              <a:rPr lang="fr-FR" dirty="0" err="1"/>
              <a:t>mikä</a:t>
            </a:r>
            <a:r>
              <a:rPr lang="fr-FR" dirty="0"/>
              <a:t> </a:t>
            </a:r>
            <a:r>
              <a:rPr lang="fr-FR" dirty="0" err="1"/>
              <a:t>meitä</a:t>
            </a:r>
            <a:r>
              <a:rPr lang="fr-FR" dirty="0"/>
              <a:t> </a:t>
            </a:r>
            <a:r>
              <a:rPr lang="fr-FR" dirty="0" err="1"/>
              <a:t>yhdistää</a:t>
            </a:r>
            <a:r>
              <a:rPr lang="fr-FR" dirty="0"/>
              <a:t>, </a:t>
            </a:r>
            <a:r>
              <a:rPr lang="fr-FR" dirty="0" err="1"/>
              <a:t>ei</a:t>
            </a:r>
            <a:r>
              <a:rPr lang="fr-FR" dirty="0"/>
              <a:t> </a:t>
            </a:r>
            <a:r>
              <a:rPr lang="fr-FR" dirty="0" err="1"/>
              <a:t>siihen</a:t>
            </a:r>
            <a:r>
              <a:rPr lang="fr-FR" dirty="0"/>
              <a:t>, </a:t>
            </a:r>
            <a:r>
              <a:rPr lang="fr-FR" dirty="0" err="1"/>
              <a:t>mikä</a:t>
            </a:r>
            <a:r>
              <a:rPr lang="fr-FR" dirty="0"/>
              <a:t> </a:t>
            </a:r>
            <a:r>
              <a:rPr lang="fr-FR" dirty="0" err="1"/>
              <a:t>meitä</a:t>
            </a:r>
            <a:r>
              <a:rPr lang="fr-FR" dirty="0"/>
              <a:t> </a:t>
            </a:r>
            <a:r>
              <a:rPr lang="fr-FR" dirty="0" err="1"/>
              <a:t>jakaa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4D9500D-4ACD-FCD8-5C16-8453D69FC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652" y="7418332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9BA0DF0-3B12-89ED-E839-964193A05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61953"/>
            <a:ext cx="1649856" cy="133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 err="1"/>
              <a:t>Kaikkien</a:t>
            </a:r>
            <a:r>
              <a:rPr lang="fr-FR" dirty="0"/>
              <a:t> </a:t>
            </a:r>
            <a:r>
              <a:rPr lang="fr-FR" dirty="0" err="1"/>
              <a:t>ääni</a:t>
            </a:r>
            <a:r>
              <a:rPr lang="fr-FR" dirty="0"/>
              <a:t> </a:t>
            </a:r>
            <a:r>
              <a:rPr lang="fr-FR" dirty="0" err="1"/>
              <a:t>kuuluviin</a:t>
            </a:r>
            <a:r>
              <a:rPr lang="fr-FR" dirty="0"/>
              <a:t> </a:t>
            </a:r>
            <a:r>
              <a:rPr lang="fr-FR" dirty="0" err="1"/>
              <a:t>työpaikalla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#EUDiversityMonth</a:t>
            </a: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8C0CDC1B-C5E8-A315-3D84-75B006068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26" y="7406670"/>
            <a:ext cx="980714" cy="685800"/>
          </a:xfrm>
          <a:prstGeom prst="rect">
            <a:avLst/>
          </a:prstGeom>
        </p:spPr>
      </p:pic>
      <p:pic>
        <p:nvPicPr>
          <p:cNvPr id="8" name="Image 7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4C26317-563E-D5B6-9A91-1D2532471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61953"/>
            <a:ext cx="1649856" cy="133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5021BDF7-5BE3-D4AC-1242-BF65CD19F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336" y="7418332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DD2935F-89C3-58CC-97D7-FAA8B1369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61953"/>
            <a:ext cx="1649856" cy="133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purl.org/dc/terms/"/>
    <ds:schemaRef ds:uri="7d1b97a8-51d8-406d-8036-119157ac06a7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31207b1c-59ce-4594-a7ff-c92a97d1262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71E18A-3003-49E9-B125-EDD610884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29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Keskity siihen, mikä meitä yhdistää, ei siihen, mikä meitä jakaa.</vt:lpstr>
      <vt:lpstr>Kaikkien ääni kuuluviin työpaikalla.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11</cp:revision>
  <dcterms:created xsi:type="dcterms:W3CDTF">2025-01-03T15:26:39Z</dcterms:created>
  <dcterms:modified xsi:type="dcterms:W3CDTF">2025-03-26T13:06:04Z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