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8" r:id="rId5"/>
    <p:sldId id="259" r:id="rId6"/>
    <p:sldId id="260" r:id="rId7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86" userDrawn="1">
          <p15:clr>
            <a:srgbClr val="A4A3A4"/>
          </p15:clr>
        </p15:guide>
        <p15:guide id="2" pos="1620" userDrawn="1">
          <p15:clr>
            <a:srgbClr val="A4A3A4"/>
          </p15:clr>
        </p15:guide>
        <p15:guide id="3" orient="horz" pos="4354" userDrawn="1">
          <p15:clr>
            <a:srgbClr val="A4A3A4"/>
          </p15:clr>
        </p15:guide>
        <p15:guide id="4" pos="396" userDrawn="1">
          <p15:clr>
            <a:srgbClr val="A4A3A4"/>
          </p15:clr>
        </p15:guide>
        <p15:guide id="5" pos="2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93579F-F29D-D3CB-7255-A3A42BF61AFF}" v="9" dt="2025-03-26T13:13:35.6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8"/>
    <p:restoredTop sz="94690"/>
  </p:normalViewPr>
  <p:slideViewPr>
    <p:cSldViewPr snapToGrid="0">
      <p:cViewPr varScale="1">
        <p:scale>
          <a:sx n="83" d="100"/>
          <a:sy n="83" d="100"/>
        </p:scale>
        <p:origin x="3200" y="208"/>
      </p:cViewPr>
      <p:guideLst>
        <p:guide orient="horz" pos="4686"/>
        <p:guide pos="1620"/>
        <p:guide orient="horz" pos="4354"/>
        <p:guide pos="396"/>
        <p:guide pos="2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7B93579F-F29D-D3CB-7255-A3A42BF61AFF}"/>
    <pc:docChg chg="modSld">
      <pc:chgData name="" userId="" providerId="" clId="Web-{7B93579F-F29D-D3CB-7255-A3A42BF61AFF}" dt="2025-03-26T13:12:35.118" v="1"/>
      <pc:docMkLst>
        <pc:docMk/>
      </pc:docMkLst>
      <pc:sldChg chg="addSp delSp modSp">
        <pc:chgData name="" userId="" providerId="" clId="Web-{7B93579F-F29D-D3CB-7255-A3A42BF61AFF}" dt="2025-03-26T13:12:35.118" v="1"/>
        <pc:sldMkLst>
          <pc:docMk/>
          <pc:sldMk cId="4167866793" sldId="258"/>
        </pc:sldMkLst>
        <pc:picChg chg="del">
          <ac:chgData name="" userId="" providerId="" clId="Web-{7B93579F-F29D-D3CB-7255-A3A42BF61AFF}" dt="2025-03-26T13:12:31.259" v="0"/>
          <ac:picMkLst>
            <pc:docMk/>
            <pc:sldMk cId="4167866793" sldId="258"/>
            <ac:picMk id="3" creationId="{10D859E0-B5EE-D901-DCCD-6FA564F5F84E}"/>
          </ac:picMkLst>
        </pc:picChg>
        <pc:picChg chg="add mod">
          <ac:chgData name="" userId="" providerId="" clId="Web-{7B93579F-F29D-D3CB-7255-A3A42BF61AFF}" dt="2025-03-26T13:12:35.118" v="1"/>
          <ac:picMkLst>
            <pc:docMk/>
            <pc:sldMk cId="4167866793" sldId="258"/>
            <ac:picMk id="5" creationId="{A4554A7D-5C32-D980-500B-58600AC74CC0}"/>
          </ac:picMkLst>
        </pc:picChg>
      </pc:sldChg>
    </pc:docChg>
  </pc:docChgLst>
  <pc:docChgLst>
    <pc:chgData name="Cécilia Rédei" userId="S::credei@vo-europe.eu::3315f6d3-7770-4118-8f15-72dae4a17ea6" providerId="AD" clId="Web-{46E439B1-1800-16EB-24A0-C0E8F402C91A}"/>
    <pc:docChg chg="modSld">
      <pc:chgData name="Cécilia Rédei" userId="S::credei@vo-europe.eu::3315f6d3-7770-4118-8f15-72dae4a17ea6" providerId="AD" clId="Web-{46E439B1-1800-16EB-24A0-C0E8F402C91A}" dt="2025-03-21T15:31:44.636" v="8" actId="1076"/>
      <pc:docMkLst>
        <pc:docMk/>
      </pc:docMkLst>
      <pc:sldChg chg="addSp delSp modSp">
        <pc:chgData name="Cécilia Rédei" userId="S::credei@vo-europe.eu::3315f6d3-7770-4118-8f15-72dae4a17ea6" providerId="AD" clId="Web-{46E439B1-1800-16EB-24A0-C0E8F402C91A}" dt="2025-03-21T15:31:32.105" v="2" actId="1076"/>
        <pc:sldMkLst>
          <pc:docMk/>
          <pc:sldMk cId="4167866793" sldId="258"/>
        </pc:sldMkLst>
        <pc:picChg chg="add mod">
          <ac:chgData name="Cécilia Rédei" userId="S::credei@vo-europe.eu::3315f6d3-7770-4118-8f15-72dae4a17ea6" providerId="AD" clId="Web-{46E439B1-1800-16EB-24A0-C0E8F402C91A}" dt="2025-03-21T15:31:32.105" v="2" actId="1076"/>
          <ac:picMkLst>
            <pc:docMk/>
            <pc:sldMk cId="4167866793" sldId="258"/>
            <ac:picMk id="4" creationId="{CDAF782E-FD66-9D21-39B6-9BE75C741581}"/>
          </ac:picMkLst>
        </pc:picChg>
        <pc:picChg chg="del">
          <ac:chgData name="Cécilia Rédei" userId="S::credei@vo-europe.eu::3315f6d3-7770-4118-8f15-72dae4a17ea6" providerId="AD" clId="Web-{46E439B1-1800-16EB-24A0-C0E8F402C91A}" dt="2025-03-21T15:31:25.448" v="0"/>
          <ac:picMkLst>
            <pc:docMk/>
            <pc:sldMk cId="4167866793" sldId="258"/>
            <ac:picMk id="5" creationId="{354DEEA5-019E-3312-2E88-E8D5A436FFE6}"/>
          </ac:picMkLst>
        </pc:picChg>
      </pc:sldChg>
      <pc:sldChg chg="addSp delSp modSp">
        <pc:chgData name="Cécilia Rédei" userId="S::credei@vo-europe.eu::3315f6d3-7770-4118-8f15-72dae4a17ea6" providerId="AD" clId="Web-{46E439B1-1800-16EB-24A0-C0E8F402C91A}" dt="2025-03-21T15:31:38.996" v="5" actId="1076"/>
        <pc:sldMkLst>
          <pc:docMk/>
          <pc:sldMk cId="1923140252" sldId="259"/>
        </pc:sldMkLst>
        <pc:picChg chg="add mod">
          <ac:chgData name="Cécilia Rédei" userId="S::credei@vo-europe.eu::3315f6d3-7770-4118-8f15-72dae4a17ea6" providerId="AD" clId="Web-{46E439B1-1800-16EB-24A0-C0E8F402C91A}" dt="2025-03-21T15:31:38.996" v="5" actId="1076"/>
          <ac:picMkLst>
            <pc:docMk/>
            <pc:sldMk cId="1923140252" sldId="259"/>
            <ac:picMk id="4" creationId="{3129C5F5-3A1F-FD1A-D574-FB034B0FD8D2}"/>
          </ac:picMkLst>
        </pc:picChg>
        <pc:picChg chg="del">
          <ac:chgData name="Cécilia Rédei" userId="S::credei@vo-europe.eu::3315f6d3-7770-4118-8f15-72dae4a17ea6" providerId="AD" clId="Web-{46E439B1-1800-16EB-24A0-C0E8F402C91A}" dt="2025-03-21T15:31:33.855" v="3"/>
          <ac:picMkLst>
            <pc:docMk/>
            <pc:sldMk cId="1923140252" sldId="259"/>
            <ac:picMk id="5" creationId="{4DEA134C-03F8-43EF-CDF6-0B7D960CB3B0}"/>
          </ac:picMkLst>
        </pc:picChg>
      </pc:sldChg>
      <pc:sldChg chg="addSp delSp modSp">
        <pc:chgData name="Cécilia Rédei" userId="S::credei@vo-europe.eu::3315f6d3-7770-4118-8f15-72dae4a17ea6" providerId="AD" clId="Web-{46E439B1-1800-16EB-24A0-C0E8F402C91A}" dt="2025-03-21T15:31:44.636" v="8" actId="1076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46E439B1-1800-16EB-24A0-C0E8F402C91A}" dt="2025-03-21T15:31:40.839" v="6"/>
          <ac:picMkLst>
            <pc:docMk/>
            <pc:sldMk cId="3231041600" sldId="260"/>
            <ac:picMk id="4" creationId="{ADF73C93-76B5-062D-919F-8926C5F31A98}"/>
          </ac:picMkLst>
        </pc:picChg>
        <pc:picChg chg="add mod">
          <ac:chgData name="Cécilia Rédei" userId="S::credei@vo-europe.eu::3315f6d3-7770-4118-8f15-72dae4a17ea6" providerId="AD" clId="Web-{46E439B1-1800-16EB-24A0-C0E8F402C91A}" dt="2025-03-21T15:31:44.636" v="8" actId="1076"/>
          <ac:picMkLst>
            <pc:docMk/>
            <pc:sldMk cId="3231041600" sldId="260"/>
            <ac:picMk id="5" creationId="{CC4B6A63-6655-47CB-3E6C-21F7ED5FEE27}"/>
          </ac:picMkLst>
        </pc:picChg>
      </pc:sldChg>
    </pc:docChg>
  </pc:docChgLst>
  <pc:docChgLst>
    <pc:chgData name="Nathalie Janssen" userId="54ae2bb3-6766-4f7f-aeda-9d87bba03bfe" providerId="ADAL" clId="{DF540268-CF23-CC4F-A7FF-1B15C20F65BF}"/>
    <pc:docChg chg="addSld delSld modSld">
      <pc:chgData name="Nathalie Janssen" userId="54ae2bb3-6766-4f7f-aeda-9d87bba03bfe" providerId="ADAL" clId="{DF540268-CF23-CC4F-A7FF-1B15C20F65BF}" dt="2025-03-11T19:53:23.819" v="25" actId="20577"/>
      <pc:docMkLst>
        <pc:docMk/>
      </pc:docMkLst>
      <pc:sldChg chg="new del">
        <pc:chgData name="Nathalie Janssen" userId="54ae2bb3-6766-4f7f-aeda-9d87bba03bfe" providerId="ADAL" clId="{DF540268-CF23-CC4F-A7FF-1B15C20F65BF}" dt="2025-03-11T19:52:39.937" v="1" actId="2696"/>
        <pc:sldMkLst>
          <pc:docMk/>
          <pc:sldMk cId="1254557150" sldId="260"/>
        </pc:sldMkLst>
      </pc:sldChg>
      <pc:sldChg chg="addSp modSp new mod">
        <pc:chgData name="Nathalie Janssen" userId="54ae2bb3-6766-4f7f-aeda-9d87bba03bfe" providerId="ADAL" clId="{DF540268-CF23-CC4F-A7FF-1B15C20F65BF}" dt="2025-03-11T19:53:23.819" v="25" actId="20577"/>
        <pc:sldMkLst>
          <pc:docMk/>
          <pc:sldMk cId="3231041600" sldId="260"/>
        </pc:sldMkLst>
        <pc:spChg chg="mod">
          <ac:chgData name="Nathalie Janssen" userId="54ae2bb3-6766-4f7f-aeda-9d87bba03bfe" providerId="ADAL" clId="{DF540268-CF23-CC4F-A7FF-1B15C20F65BF}" dt="2025-03-11T19:53:23.819" v="25" actId="20577"/>
          <ac:spMkLst>
            <pc:docMk/>
            <pc:sldMk cId="3231041600" sldId="260"/>
            <ac:spMk id="2" creationId="{4BD84D03-3049-D097-92DA-33F5787F8957}"/>
          </ac:spMkLst>
        </pc:sp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3" creationId="{C2D154BC-C22A-BEA9-923D-AFBA9F6C3503}"/>
          </ac:picMkLst>
        </pc:pic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4" creationId="{ADF73C93-76B5-062D-919F-8926C5F31A98}"/>
          </ac:picMkLst>
        </pc:picChg>
      </pc:sldChg>
    </pc:docChg>
  </pc:docChgLst>
  <pc:docChgLst>
    <pc:chgData name="Nathalie Janssen" userId="54ae2bb3-6766-4f7f-aeda-9d87bba03bfe" providerId="ADAL" clId="{DE2A2318-001F-954C-8D33-A4F9AFA74CE6}"/>
    <pc:docChg chg="custSel modSld">
      <pc:chgData name="Nathalie Janssen" userId="54ae2bb3-6766-4f7f-aeda-9d87bba03bfe" providerId="ADAL" clId="{DE2A2318-001F-954C-8D33-A4F9AFA74CE6}" dt="2025-03-11T20:11:42.561" v="33" actId="255"/>
      <pc:docMkLst>
        <pc:docMk/>
      </pc:docMkLst>
      <pc:sldChg chg="modSp mod">
        <pc:chgData name="Nathalie Janssen" userId="54ae2bb3-6766-4f7f-aeda-9d87bba03bfe" providerId="ADAL" clId="{DE2A2318-001F-954C-8D33-A4F9AFA74CE6}" dt="2025-03-11T20:11:00.103" v="3" actId="27636"/>
        <pc:sldMkLst>
          <pc:docMk/>
          <pc:sldMk cId="4167866793" sldId="258"/>
        </pc:sldMkLst>
        <pc:spChg chg="mod">
          <ac:chgData name="Nathalie Janssen" userId="54ae2bb3-6766-4f7f-aeda-9d87bba03bfe" providerId="ADAL" clId="{DE2A2318-001F-954C-8D33-A4F9AFA74CE6}" dt="2025-03-11T20:11:00.103" v="3" actId="27636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DE2A2318-001F-954C-8D33-A4F9AFA74CE6}" dt="2025-03-11T20:11:23.767" v="32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DE2A2318-001F-954C-8D33-A4F9AFA74CE6}" dt="2025-03-11T20:11:23.767" v="32" actId="20577"/>
          <ac:spMkLst>
            <pc:docMk/>
            <pc:sldMk cId="1923140252" sldId="259"/>
            <ac:spMk id="2" creationId="{FD7B690C-5C6A-D302-1A15-27BBAB6B27CA}"/>
          </ac:spMkLst>
        </pc:spChg>
      </pc:sldChg>
      <pc:sldChg chg="modSp mod">
        <pc:chgData name="Nathalie Janssen" userId="54ae2bb3-6766-4f7f-aeda-9d87bba03bfe" providerId="ADAL" clId="{DE2A2318-001F-954C-8D33-A4F9AFA74CE6}" dt="2025-03-11T20:11:42.561" v="33" actId="255"/>
        <pc:sldMkLst>
          <pc:docMk/>
          <pc:sldMk cId="3231041600" sldId="260"/>
        </pc:sldMkLst>
        <pc:spChg chg="mod">
          <ac:chgData name="Nathalie Janssen" userId="54ae2bb3-6766-4f7f-aeda-9d87bba03bfe" providerId="ADAL" clId="{DE2A2318-001F-954C-8D33-A4F9AFA74CE6}" dt="2025-03-11T20:11:42.561" v="33" actId="255"/>
          <ac:spMkLst>
            <pc:docMk/>
            <pc:sldMk cId="3231041600" sldId="260"/>
            <ac:spMk id="2" creationId="{4BD84D03-3049-D097-92DA-33F5787F8957}"/>
          </ac:spMkLst>
        </pc:spChg>
      </pc:sldChg>
    </pc:docChg>
  </pc:docChgLst>
  <pc:docChgLst>
    <pc:chgData name="Nathalie Janssen" userId="54ae2bb3-6766-4f7f-aeda-9d87bba03bfe" providerId="ADAL" clId="{9381824E-7B57-A14D-86EE-012B51AD6378}"/>
    <pc:docChg chg="modSld">
      <pc:chgData name="Nathalie Janssen" userId="54ae2bb3-6766-4f7f-aeda-9d87bba03bfe" providerId="ADAL" clId="{9381824E-7B57-A14D-86EE-012B51AD6378}" dt="2025-03-11T20:22:01.750" v="100" actId="20577"/>
      <pc:docMkLst>
        <pc:docMk/>
      </pc:docMkLst>
      <pc:sldChg chg="modSp mod">
        <pc:chgData name="Nathalie Janssen" userId="54ae2bb3-6766-4f7f-aeda-9d87bba03bfe" providerId="ADAL" clId="{9381824E-7B57-A14D-86EE-012B51AD6378}" dt="2025-03-11T20:22:01.750" v="100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9381824E-7B57-A14D-86EE-012B51AD6378}" dt="2025-03-11T20:22:01.750" v="100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9381824E-7B57-A14D-86EE-012B51AD6378}" dt="2025-03-11T20:20:52.174" v="41"/>
        <pc:sldMkLst>
          <pc:docMk/>
          <pc:sldMk cId="1923140252" sldId="259"/>
        </pc:sldMkLst>
        <pc:spChg chg="mod">
          <ac:chgData name="Nathalie Janssen" userId="54ae2bb3-6766-4f7f-aeda-9d87bba03bfe" providerId="ADAL" clId="{9381824E-7B57-A14D-86EE-012B51AD6378}" dt="2025-03-11T20:20:52.174" v="41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Cécilia Rédei" userId="S::credei@vo-europe.eu::3315f6d3-7770-4118-8f15-72dae4a17ea6" providerId="AD" clId="Web-{7B93579F-F29D-D3CB-7255-A3A42BF61AFF}"/>
    <pc:docChg chg="modSld">
      <pc:chgData name="Cécilia Rédei" userId="S::credei@vo-europe.eu::3315f6d3-7770-4118-8f15-72dae4a17ea6" providerId="AD" clId="Web-{7B93579F-F29D-D3CB-7255-A3A42BF61AFF}" dt="2025-03-26T13:13:35.636" v="6" actId="1076"/>
      <pc:docMkLst>
        <pc:docMk/>
      </pc:docMkLst>
      <pc:sldChg chg="modSp">
        <pc:chgData name="Cécilia Rédei" userId="S::credei@vo-europe.eu::3315f6d3-7770-4118-8f15-72dae4a17ea6" providerId="AD" clId="Web-{7B93579F-F29D-D3CB-7255-A3A42BF61AFF}" dt="2025-03-26T13:12:40.165" v="0" actId="1076"/>
        <pc:sldMkLst>
          <pc:docMk/>
          <pc:sldMk cId="4167866793" sldId="258"/>
        </pc:sldMkLst>
        <pc:picChg chg="mod">
          <ac:chgData name="Cécilia Rédei" userId="S::credei@vo-europe.eu::3315f6d3-7770-4118-8f15-72dae4a17ea6" providerId="AD" clId="Web-{7B93579F-F29D-D3CB-7255-A3A42BF61AFF}" dt="2025-03-26T13:12:40.165" v="0" actId="1076"/>
          <ac:picMkLst>
            <pc:docMk/>
            <pc:sldMk cId="4167866793" sldId="258"/>
            <ac:picMk id="5" creationId="{A4554A7D-5C32-D980-500B-58600AC74CC0}"/>
          </ac:picMkLst>
        </pc:picChg>
      </pc:sldChg>
      <pc:sldChg chg="addSp delSp modSp">
        <pc:chgData name="Cécilia Rédei" userId="S::credei@vo-europe.eu::3315f6d3-7770-4118-8f15-72dae4a17ea6" providerId="AD" clId="Web-{7B93579F-F29D-D3CB-7255-A3A42BF61AFF}" dt="2025-03-26T13:12:45.447" v="3" actId="1076"/>
        <pc:sldMkLst>
          <pc:docMk/>
          <pc:sldMk cId="1923140252" sldId="259"/>
        </pc:sldMkLst>
        <pc:picChg chg="del">
          <ac:chgData name="Cécilia Rédei" userId="S::credei@vo-europe.eu::3315f6d3-7770-4118-8f15-72dae4a17ea6" providerId="AD" clId="Web-{7B93579F-F29D-D3CB-7255-A3A42BF61AFF}" dt="2025-03-26T13:12:42.040" v="1"/>
          <ac:picMkLst>
            <pc:docMk/>
            <pc:sldMk cId="1923140252" sldId="259"/>
            <ac:picMk id="3" creationId="{E69341AE-83A6-0342-5FEA-5BB4D3F79C6B}"/>
          </ac:picMkLst>
        </pc:picChg>
        <pc:picChg chg="add mod">
          <ac:chgData name="Cécilia Rédei" userId="S::credei@vo-europe.eu::3315f6d3-7770-4118-8f15-72dae4a17ea6" providerId="AD" clId="Web-{7B93579F-F29D-D3CB-7255-A3A42BF61AFF}" dt="2025-03-26T13:12:45.447" v="3" actId="1076"/>
          <ac:picMkLst>
            <pc:docMk/>
            <pc:sldMk cId="1923140252" sldId="259"/>
            <ac:picMk id="5" creationId="{10A800DC-65E4-8B09-6D70-75560573B303}"/>
          </ac:picMkLst>
        </pc:picChg>
      </pc:sldChg>
      <pc:sldChg chg="addSp delSp modSp">
        <pc:chgData name="Cécilia Rédei" userId="S::credei@vo-europe.eu::3315f6d3-7770-4118-8f15-72dae4a17ea6" providerId="AD" clId="Web-{7B93579F-F29D-D3CB-7255-A3A42BF61AFF}" dt="2025-03-26T13:13:35.636" v="6" actId="1076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7B93579F-F29D-D3CB-7255-A3A42BF61AFF}" dt="2025-03-26T13:13:30.948" v="4"/>
          <ac:picMkLst>
            <pc:docMk/>
            <pc:sldMk cId="3231041600" sldId="260"/>
            <ac:picMk id="3" creationId="{C2D154BC-C22A-BEA9-923D-AFBA9F6C3503}"/>
          </ac:picMkLst>
        </pc:picChg>
        <pc:picChg chg="add mod">
          <ac:chgData name="Cécilia Rédei" userId="S::credei@vo-europe.eu::3315f6d3-7770-4118-8f15-72dae4a17ea6" providerId="AD" clId="Web-{7B93579F-F29D-D3CB-7255-A3A42BF61AFF}" dt="2025-03-26T13:13:35.636" v="6" actId="1076"/>
          <ac:picMkLst>
            <pc:docMk/>
            <pc:sldMk cId="3231041600" sldId="260"/>
            <ac:picMk id="4" creationId="{7746CBE1-C610-B781-96B9-DF674C05D85B}"/>
          </ac:picMkLst>
        </pc:pic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C7AAB5B-A541-C8D6-F44C-0002F4106E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4" y="0"/>
            <a:ext cx="51435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14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16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267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1620" userDrawn="1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44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0E77A5-CECA-2364-B671-312E1C593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FR" sz="6600" dirty="0"/>
              <a:t>Priorité à ce qui nous unit, non à ce qui nous divise.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CDAF782E-FD66-9D21-39B6-9BE75C7415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173" y="6873222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A4554A7D-5C32-D980-500B-58600AC74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880" y="6185087"/>
            <a:ext cx="1780167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66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5E692-0FF6-B1B9-8B07-812205B24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7B690C-5C6A-D302-1A15-27BBAB6B27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FR" sz="6600" dirty="0"/>
              <a:t>Chaque voix sur le lieu de travail compte.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3129C5F5-3A1F-FD1A-D574-FB034B0FD8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2362" y="6873222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10A800DC-65E4-8B09-6D70-75560573B3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907" y="6185087"/>
            <a:ext cx="1780167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40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D84D03-3049-D097-92DA-33F5787F89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6600" dirty="0"/>
              <a:t>Type </a:t>
            </a:r>
            <a:r>
              <a:rPr lang="fr-FR" sz="6600" dirty="0" err="1"/>
              <a:t>your</a:t>
            </a:r>
            <a:r>
              <a:rPr lang="fr-FR" sz="6600" dirty="0"/>
              <a:t> message </a:t>
            </a:r>
            <a:r>
              <a:rPr lang="fr-FR" sz="6600" dirty="0" err="1"/>
              <a:t>here</a:t>
            </a:r>
            <a:endParaRPr lang="fr-FR" sz="6600" dirty="0"/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CC4B6A63-6655-47CB-3E6C-21F7ED5FEE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173" y="6873222"/>
            <a:ext cx="980671" cy="685800"/>
          </a:xfrm>
          <a:prstGeom prst="rect">
            <a:avLst/>
          </a:prstGeom>
        </p:spPr>
      </p:pic>
      <p:pic>
        <p:nvPicPr>
          <p:cNvPr id="4" name="Image 3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7746CBE1-C610-B781-96B9-DF674C05D8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510" y="6185087"/>
            <a:ext cx="1780167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416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D7B1FA9-A4DD-4BD8-841B-C7E6AE09E0FC}">
  <ds:schemaRefs>
    <ds:schemaRef ds:uri="http://schemas.microsoft.com/office/infopath/2007/PartnerControls"/>
    <ds:schemaRef ds:uri="31207b1c-59ce-4594-a7ff-c92a97d12621"/>
    <ds:schemaRef ds:uri="http://schemas.microsoft.com/office/2006/documentManagement/types"/>
    <ds:schemaRef ds:uri="http://purl.org/dc/elements/1.1/"/>
    <ds:schemaRef ds:uri="7d1b97a8-51d8-406d-8036-119157ac06a7"/>
    <ds:schemaRef ds:uri="http://purl.org/dc/terms/"/>
    <ds:schemaRef ds:uri="http://purl.org/dc/dcmitype/"/>
    <ds:schemaRef ds:uri="http://schemas.microsoft.com/office/2006/metadata/properties"/>
    <ds:schemaRef ds:uri="http://www.w3.org/XML/1998/namespace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476895D3-77B5-49E6-9693-64670417E4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7EA9BB-5DDA-4381-B5B9-7449466BF41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</TotalTime>
  <Words>27</Words>
  <Application>Microsoft Office PowerPoint</Application>
  <PresentationFormat>Personnalisé</PresentationFormat>
  <Paragraphs>3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Priorité à ce qui nous unit, non à ce qui nous divise.</vt:lpstr>
      <vt:lpstr>Chaque voix sur le lieu de travail compte.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20</cp:revision>
  <dcterms:created xsi:type="dcterms:W3CDTF">2025-01-03T15:26:39Z</dcterms:created>
  <dcterms:modified xsi:type="dcterms:W3CDTF">2025-03-26T13:13:40Z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