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6D0B28-B2D2-544D-AB3E-B95A600E718C}" v="7" dt="2025-03-24T16:53:34.227"/>
    <p1510:client id="{F66CD043-C770-33A0-E49F-615D9091270B}" v="12" dt="2025-03-26T13:20:57.4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694"/>
  </p:normalViewPr>
  <p:slideViewPr>
    <p:cSldViewPr snapToGrid="0">
      <p:cViewPr varScale="1">
        <p:scale>
          <a:sx n="82" d="100"/>
          <a:sy n="82" d="100"/>
        </p:scale>
        <p:origin x="3200" y="168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329487CC-DAEB-3A48-95FE-52774386D06D}"/>
    <pc:docChg chg="modSld">
      <pc:chgData name="Nathalie Janssen" userId="54ae2bb3-6766-4f7f-aeda-9d87bba03bfe" providerId="ADAL" clId="{329487CC-DAEB-3A48-95FE-52774386D06D}" dt="2025-03-12T14:07:21.090" v="58" actId="255"/>
      <pc:docMkLst>
        <pc:docMk/>
      </pc:docMkLst>
      <pc:sldChg chg="modSp mod">
        <pc:chgData name="Nathalie Janssen" userId="54ae2bb3-6766-4f7f-aeda-9d87bba03bfe" providerId="ADAL" clId="{329487CC-DAEB-3A48-95FE-52774386D06D}" dt="2025-03-12T14:05:48.497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329487CC-DAEB-3A48-95FE-52774386D06D}" dt="2025-03-12T14:05:48.497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329487CC-DAEB-3A48-95FE-52774386D06D}" dt="2025-03-12T14:07:21.090" v="58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329487CC-DAEB-3A48-95FE-52774386D06D}" dt="2025-03-12T14:07:21.090" v="58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</pc:sldChg>
    </pc:docChg>
  </pc:docChgLst>
  <pc:docChgLst>
    <pc:chgData name="Nathalie Janssen" userId="54ae2bb3-6766-4f7f-aeda-9d87bba03bfe" providerId="ADAL" clId="{A96D0B28-B2D2-544D-AB3E-B95A600E718C}"/>
    <pc:docChg chg="undo custSel modSld">
      <pc:chgData name="Nathalie Janssen" userId="54ae2bb3-6766-4f7f-aeda-9d87bba03bfe" providerId="ADAL" clId="{A96D0B28-B2D2-544D-AB3E-B95A600E718C}" dt="2025-03-24T16:53:34.227" v="45"/>
      <pc:docMkLst>
        <pc:docMk/>
      </pc:docMkLst>
      <pc:sldChg chg="addSp delSp modSp mod">
        <pc:chgData name="Nathalie Janssen" userId="54ae2bb3-6766-4f7f-aeda-9d87bba03bfe" providerId="ADAL" clId="{A96D0B28-B2D2-544D-AB3E-B95A600E718C}" dt="2025-03-24T15:21:12.830" v="41" actId="1076"/>
        <pc:sldMkLst>
          <pc:docMk/>
          <pc:sldMk cId="4167866793" sldId="258"/>
        </pc:sldMkLst>
        <pc:spChg chg="mod">
          <ac:chgData name="Nathalie Janssen" userId="54ae2bb3-6766-4f7f-aeda-9d87bba03bfe" providerId="ADAL" clId="{A96D0B28-B2D2-544D-AB3E-B95A600E718C}" dt="2025-03-12T14:20:32.898" v="6" actId="255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A96D0B28-B2D2-544D-AB3E-B95A600E718C}" dt="2025-03-24T15:20:56.525" v="37"/>
          <ac:picMkLst>
            <pc:docMk/>
            <pc:sldMk cId="4167866793" sldId="258"/>
            <ac:picMk id="4" creationId="{7599BCDF-C543-6F71-BDF2-5064DC75DAF5}"/>
          </ac:picMkLst>
        </pc:picChg>
        <pc:picChg chg="del">
          <ac:chgData name="Nathalie Janssen" userId="54ae2bb3-6766-4f7f-aeda-9d87bba03bfe" providerId="ADAL" clId="{A96D0B28-B2D2-544D-AB3E-B95A600E718C}" dt="2025-03-24T15:21:03.802" v="39" actId="478"/>
          <ac:picMkLst>
            <pc:docMk/>
            <pc:sldMk cId="4167866793" sldId="258"/>
            <ac:picMk id="5" creationId="{354DEEA5-019E-3312-2E88-E8D5A436FFE6}"/>
          </ac:picMkLst>
        </pc:picChg>
        <pc:picChg chg="add mod">
          <ac:chgData name="Nathalie Janssen" userId="54ae2bb3-6766-4f7f-aeda-9d87bba03bfe" providerId="ADAL" clId="{A96D0B28-B2D2-544D-AB3E-B95A600E718C}" dt="2025-03-24T15:21:00.740" v="38"/>
          <ac:picMkLst>
            <pc:docMk/>
            <pc:sldMk cId="4167866793" sldId="258"/>
            <ac:picMk id="6" creationId="{3D4E6CF0-FBC9-518F-C2CA-8A4691D8E6CA}"/>
          </ac:picMkLst>
        </pc:picChg>
        <pc:picChg chg="add mod">
          <ac:chgData name="Nathalie Janssen" userId="54ae2bb3-6766-4f7f-aeda-9d87bba03bfe" providerId="ADAL" clId="{A96D0B28-B2D2-544D-AB3E-B95A600E718C}" dt="2025-03-24T15:21:12.830" v="41" actId="1076"/>
          <ac:picMkLst>
            <pc:docMk/>
            <pc:sldMk cId="4167866793" sldId="258"/>
            <ac:picMk id="7" creationId="{CE432E46-83AA-B14C-37EB-99DACB47BE6B}"/>
          </ac:picMkLst>
        </pc:picChg>
      </pc:sldChg>
      <pc:sldChg chg="addSp delSp modSp mod">
        <pc:chgData name="Nathalie Janssen" userId="54ae2bb3-6766-4f7f-aeda-9d87bba03bfe" providerId="ADAL" clId="{A96D0B28-B2D2-544D-AB3E-B95A600E718C}" dt="2025-03-24T16:53:31.158" v="43"/>
        <pc:sldMkLst>
          <pc:docMk/>
          <pc:sldMk cId="1923140252" sldId="259"/>
        </pc:sldMkLst>
        <pc:spChg chg="mod">
          <ac:chgData name="Nathalie Janssen" userId="54ae2bb3-6766-4f7f-aeda-9d87bba03bfe" providerId="ADAL" clId="{A96D0B28-B2D2-544D-AB3E-B95A600E718C}" dt="2025-03-12T14:22:25.807" v="36" actId="255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A96D0B28-B2D2-544D-AB3E-B95A600E718C}" dt="2025-03-24T16:53:31.158" v="43"/>
          <ac:picMkLst>
            <pc:docMk/>
            <pc:sldMk cId="1923140252" sldId="259"/>
            <ac:picMk id="4" creationId="{E0F18995-3C9F-EB10-5000-D392CE323EE4}"/>
          </ac:picMkLst>
        </pc:picChg>
        <pc:picChg chg="del">
          <ac:chgData name="Nathalie Janssen" userId="54ae2bb3-6766-4f7f-aeda-9d87bba03bfe" providerId="ADAL" clId="{A96D0B28-B2D2-544D-AB3E-B95A600E718C}" dt="2025-03-24T16:53:30.541" v="42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A96D0B28-B2D2-544D-AB3E-B95A600E718C}" dt="2025-03-24T16:53:34.227" v="45"/>
        <pc:sldMkLst>
          <pc:docMk/>
          <pc:sldMk cId="3231041600" sldId="260"/>
        </pc:sldMkLst>
        <pc:picChg chg="del">
          <ac:chgData name="Nathalie Janssen" userId="54ae2bb3-6766-4f7f-aeda-9d87bba03bfe" providerId="ADAL" clId="{A96D0B28-B2D2-544D-AB3E-B95A600E718C}" dt="2025-03-24T16:53:33.691" v="44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A96D0B28-B2D2-544D-AB3E-B95A600E718C}" dt="2025-03-24T16:53:34.227" v="45"/>
          <ac:picMkLst>
            <pc:docMk/>
            <pc:sldMk cId="3231041600" sldId="260"/>
            <ac:picMk id="5" creationId="{D85BD45B-4A6F-CD92-6E1D-47FA65FD6FC5}"/>
          </ac:picMkLst>
        </pc:picChg>
      </pc:sldChg>
    </pc:docChg>
  </pc:docChgLst>
  <pc:docChgLst>
    <pc:chgData name="Cécilia Rédei" userId="S::credei@vo-europe.eu::3315f6d3-7770-4118-8f15-72dae4a17ea6" providerId="AD" clId="Web-{F66CD043-C770-33A0-E49F-615D9091270B}"/>
    <pc:docChg chg="modSld">
      <pc:chgData name="Cécilia Rédei" userId="S::credei@vo-europe.eu::3315f6d3-7770-4118-8f15-72dae4a17ea6" providerId="AD" clId="Web-{F66CD043-C770-33A0-E49F-615D9091270B}" dt="2025-03-26T13:20:57.463" v="9" actId="1076"/>
      <pc:docMkLst>
        <pc:docMk/>
      </pc:docMkLst>
      <pc:sldChg chg="addSp delSp modSp">
        <pc:chgData name="Cécilia Rédei" userId="S::credei@vo-europe.eu::3315f6d3-7770-4118-8f15-72dae4a17ea6" providerId="AD" clId="Web-{F66CD043-C770-33A0-E49F-615D9091270B}" dt="2025-03-26T13:20:40.462" v="3" actId="1076"/>
        <pc:sldMkLst>
          <pc:docMk/>
          <pc:sldMk cId="4167866793" sldId="258"/>
        </pc:sldMkLst>
        <pc:picChg chg="del">
          <ac:chgData name="Cécilia Rédei" userId="S::credei@vo-europe.eu::3315f6d3-7770-4118-8f15-72dae4a17ea6" providerId="AD" clId="Web-{F66CD043-C770-33A0-E49F-615D9091270B}" dt="2025-03-26T13:20:34.649" v="2"/>
          <ac:picMkLst>
            <pc:docMk/>
            <pc:sldMk cId="4167866793" sldId="258"/>
            <ac:picMk id="4" creationId="{204AAE6A-2E64-1693-7950-0898F9F967C2}"/>
          </ac:picMkLst>
        </pc:picChg>
        <pc:picChg chg="add mod">
          <ac:chgData name="Cécilia Rédei" userId="S::credei@vo-europe.eu::3315f6d3-7770-4118-8f15-72dae4a17ea6" providerId="AD" clId="Web-{F66CD043-C770-33A0-E49F-615D9091270B}" dt="2025-03-26T13:20:40.462" v="3" actId="1076"/>
          <ac:picMkLst>
            <pc:docMk/>
            <pc:sldMk cId="4167866793" sldId="258"/>
            <ac:picMk id="5" creationId="{66986AD1-DD44-6DB6-9DF9-540A092FE270}"/>
          </ac:picMkLst>
        </pc:picChg>
      </pc:sldChg>
      <pc:sldChg chg="addSp delSp modSp">
        <pc:chgData name="Cécilia Rédei" userId="S::credei@vo-europe.eu::3315f6d3-7770-4118-8f15-72dae4a17ea6" providerId="AD" clId="Web-{F66CD043-C770-33A0-E49F-615D9091270B}" dt="2025-03-26T13:20:48.572" v="6" actId="107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F66CD043-C770-33A0-E49F-615D9091270B}" dt="2025-03-26T13:20:42.071" v="4"/>
          <ac:picMkLst>
            <pc:docMk/>
            <pc:sldMk cId="1923140252" sldId="259"/>
            <ac:picMk id="3" creationId="{E69341AE-83A6-0342-5FEA-5BB4D3F79C6B}"/>
          </ac:picMkLst>
        </pc:picChg>
        <pc:picChg chg="add mod">
          <ac:chgData name="Cécilia Rédei" userId="S::credei@vo-europe.eu::3315f6d3-7770-4118-8f15-72dae4a17ea6" providerId="AD" clId="Web-{F66CD043-C770-33A0-E49F-615D9091270B}" dt="2025-03-26T13:20:48.572" v="6" actId="1076"/>
          <ac:picMkLst>
            <pc:docMk/>
            <pc:sldMk cId="1923140252" sldId="259"/>
            <ac:picMk id="5" creationId="{609B6D35-A422-A72D-72AD-ADAFF1070AF0}"/>
          </ac:picMkLst>
        </pc:picChg>
      </pc:sldChg>
      <pc:sldChg chg="addSp delSp modSp">
        <pc:chgData name="Cécilia Rédei" userId="S::credei@vo-europe.eu::3315f6d3-7770-4118-8f15-72dae4a17ea6" providerId="AD" clId="Web-{F66CD043-C770-33A0-E49F-615D9091270B}" dt="2025-03-26T13:20:57.463" v="9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F66CD043-C770-33A0-E49F-615D9091270B}" dt="2025-03-26T13:20:51.150" v="7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Cécilia Rédei" userId="S::credei@vo-europe.eu::3315f6d3-7770-4118-8f15-72dae4a17ea6" providerId="AD" clId="Web-{F66CD043-C770-33A0-E49F-615D9091270B}" dt="2025-03-26T13:20:57.463" v="9" actId="1076"/>
          <ac:picMkLst>
            <pc:docMk/>
            <pc:sldMk cId="3231041600" sldId="260"/>
            <ac:picMk id="4" creationId="{7EE59D61-40F1-875D-D61F-FD47C0F246F4}"/>
          </ac:picMkLst>
        </pc:picChg>
      </pc:sldChg>
    </pc:docChg>
  </pc:docChgLst>
  <pc:docChgLst>
    <pc:chgData clId="Web-{F66CD043-C770-33A0-E49F-615D9091270B}"/>
    <pc:docChg chg="modSld">
      <pc:chgData name="" userId="" providerId="" clId="Web-{F66CD043-C770-33A0-E49F-615D9091270B}" dt="2025-03-26T13:20:30.696" v="1"/>
      <pc:docMkLst>
        <pc:docMk/>
      </pc:docMkLst>
      <pc:sldChg chg="addSp delSp modSp">
        <pc:chgData name="" userId="" providerId="" clId="Web-{F66CD043-C770-33A0-E49F-615D9091270B}" dt="2025-03-26T13:20:30.696" v="1"/>
        <pc:sldMkLst>
          <pc:docMk/>
          <pc:sldMk cId="4167866793" sldId="258"/>
        </pc:sldMkLst>
        <pc:picChg chg="del">
          <ac:chgData name="" userId="" providerId="" clId="Web-{F66CD043-C770-33A0-E49F-615D9091270B}" dt="2025-03-26T13:20:26.508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" userId="" providerId="" clId="Web-{F66CD043-C770-33A0-E49F-615D9091270B}" dt="2025-03-26T13:20:30.696" v="1"/>
          <ac:picMkLst>
            <pc:docMk/>
            <pc:sldMk cId="4167866793" sldId="258"/>
            <ac:picMk id="4" creationId="{204AAE6A-2E64-1693-7950-0898F9F967C2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5700" dirty="0" err="1"/>
              <a:t>Usredotočimo</a:t>
            </a:r>
            <a:r>
              <a:rPr lang="fr-BE" sz="5700" dirty="0"/>
              <a:t> se na </a:t>
            </a:r>
            <a:r>
              <a:rPr lang="fr-BE" sz="5700" dirty="0" err="1"/>
              <a:t>sličnosti</a:t>
            </a:r>
            <a:r>
              <a:rPr lang="fr-BE" sz="5700" dirty="0"/>
              <a:t>, a ne na </a:t>
            </a:r>
            <a:r>
              <a:rPr lang="fr-BE" sz="5700" dirty="0" err="1"/>
              <a:t>razlike</a:t>
            </a:r>
            <a:r>
              <a:rPr lang="fr-FR" sz="5700" dirty="0"/>
              <a:t>.</a:t>
            </a:r>
          </a:p>
        </p:txBody>
      </p:sp>
      <p:pic>
        <p:nvPicPr>
          <p:cNvPr id="7" name="Image 6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CE432E46-83AA-B14C-37EB-99DACB47B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768" y="6870128"/>
            <a:ext cx="980714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66986AD1-DD44-6DB6-9DF9-540A092FE2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39" y="5921471"/>
            <a:ext cx="1637373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/>
              <a:t>U </a:t>
            </a:r>
            <a:r>
              <a:rPr lang="fr-BE" sz="6600" dirty="0" err="1"/>
              <a:t>radnom</a:t>
            </a:r>
            <a:r>
              <a:rPr lang="fr-BE" sz="6600" dirty="0"/>
              <a:t> </a:t>
            </a:r>
            <a:r>
              <a:rPr lang="fr-BE" sz="6600" dirty="0" err="1"/>
              <a:t>okruženju</a:t>
            </a:r>
            <a:r>
              <a:rPr lang="fr-BE" sz="6600" dirty="0"/>
              <a:t> </a:t>
            </a:r>
            <a:r>
              <a:rPr lang="fr-BE" sz="6600" dirty="0" err="1"/>
              <a:t>svaki</a:t>
            </a:r>
            <a:r>
              <a:rPr lang="fr-BE" sz="6600" dirty="0"/>
              <a:t> je </a:t>
            </a:r>
            <a:r>
              <a:rPr lang="fr-BE" sz="6600" dirty="0" err="1"/>
              <a:t>glasbitan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E0F18995-3C9F-EB10-5000-D392CE323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609B6D35-A422-A72D-72AD-ADAFF1070A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70" y="5914234"/>
            <a:ext cx="1637373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D85BD45B-4A6F-CD92-6E1D-47FA65FD6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7EE59D61-40F1-875D-D61F-FD47C0F246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743" y="5914234"/>
            <a:ext cx="1637373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7B1FA9-A4DD-4BD8-841B-C7E6AE09E0FC}">
  <ds:schemaRefs>
    <ds:schemaRef ds:uri="http://schemas.microsoft.com/office/2006/documentManagement/types"/>
    <ds:schemaRef ds:uri="http://purl.org/dc/terms/"/>
    <ds:schemaRef ds:uri="7d1b97a8-51d8-406d-8036-119157ac06a7"/>
    <ds:schemaRef ds:uri="http://schemas.microsoft.com/office/2006/metadata/properties"/>
    <ds:schemaRef ds:uri="http://purl.org/dc/dcmitype/"/>
    <ds:schemaRef ds:uri="31207b1c-59ce-4594-a7ff-c92a97d12621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21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Usredotočimo se na sličnosti, a ne na razlike.</vt:lpstr>
      <vt:lpstr>U radnom okruženju svaki je glasbitan.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16</cp:revision>
  <dcterms:created xsi:type="dcterms:W3CDTF">2025-01-03T15:26:39Z</dcterms:created>
  <dcterms:modified xsi:type="dcterms:W3CDTF">2025-03-26T13:20:58Z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