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794D65-F5FD-0546-8992-C031C0FAF0FB}" v="4" dt="2025-03-24T16:51:13.974"/>
    <p1510:client id="{F89008F0-F8BF-5898-C295-9399C16D6462}" v="12" dt="2025-03-26T13:20:12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1B794D65-F5FD-0546-8992-C031C0FAF0FB}"/>
    <pc:docChg chg="custSel modSld">
      <pc:chgData name="Nathalie Janssen" userId="54ae2bb3-6766-4f7f-aeda-9d87bba03bfe" providerId="ADAL" clId="{1B794D65-F5FD-0546-8992-C031C0FAF0FB}" dt="2025-03-24T16:51:15.955" v="9" actId="478"/>
      <pc:docMkLst>
        <pc:docMk/>
      </pc:docMkLst>
      <pc:sldChg chg="addSp delSp modSp mod">
        <pc:chgData name="Nathalie Janssen" userId="54ae2bb3-6766-4f7f-aeda-9d87bba03bfe" providerId="ADAL" clId="{1B794D65-F5FD-0546-8992-C031C0FAF0FB}" dt="2025-03-24T16:51:07.143" v="5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  <pc:picChg chg="add del mod">
          <ac:chgData name="Nathalie Janssen" userId="54ae2bb3-6766-4f7f-aeda-9d87bba03bfe" providerId="ADAL" clId="{1B794D65-F5FD-0546-8992-C031C0FAF0FB}" dt="2025-03-24T16:50:37.945" v="3" actId="478"/>
          <ac:picMkLst>
            <pc:docMk/>
            <pc:sldMk cId="1236066035" sldId="259"/>
            <ac:picMk id="3" creationId="{03FD4559-2E22-B655-885D-D36A675F1E99}"/>
          </ac:picMkLst>
        </pc:picChg>
        <pc:picChg chg="del">
          <ac:chgData name="Nathalie Janssen" userId="54ae2bb3-6766-4f7f-aeda-9d87bba03bfe" providerId="ADAL" clId="{1B794D65-F5FD-0546-8992-C031C0FAF0FB}" dt="2025-03-24T16:51:06.569" v="4" actId="478"/>
          <ac:picMkLst>
            <pc:docMk/>
            <pc:sldMk cId="1236066035" sldId="259"/>
            <ac:picMk id="5" creationId="{34AAFAE4-0160-349B-E8CC-50ACDF8EA233}"/>
          </ac:picMkLst>
        </pc:picChg>
        <pc:picChg chg="add mod">
          <ac:chgData name="Nathalie Janssen" userId="54ae2bb3-6766-4f7f-aeda-9d87bba03bfe" providerId="ADAL" clId="{1B794D65-F5FD-0546-8992-C031C0FAF0FB}" dt="2025-03-24T16:51:07.143" v="5"/>
          <ac:picMkLst>
            <pc:docMk/>
            <pc:sldMk cId="1236066035" sldId="259"/>
            <ac:picMk id="6" creationId="{07F80D67-6534-CAD4-41B4-812750475C6B}"/>
          </ac:picMkLst>
        </pc:picChg>
      </pc:sldChg>
      <pc:sldChg chg="addSp delSp modSp mod">
        <pc:chgData name="Nathalie Janssen" userId="54ae2bb3-6766-4f7f-aeda-9d87bba03bfe" providerId="ADAL" clId="{1B794D65-F5FD-0546-8992-C031C0FAF0FB}" dt="2025-03-24T16:51:10.740" v="7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1B794D65-F5FD-0546-8992-C031C0FAF0FB}" dt="2025-03-24T16:51:10.103" v="6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1B794D65-F5FD-0546-8992-C031C0FAF0FB}" dt="2025-03-24T16:51:10.740" v="7"/>
          <ac:picMkLst>
            <pc:docMk/>
            <pc:sldMk cId="3097355244" sldId="260"/>
            <ac:picMk id="5" creationId="{117FB3F0-3014-6AF8-7CD8-7C3C553B48F7}"/>
          </ac:picMkLst>
        </pc:picChg>
      </pc:sldChg>
      <pc:sldChg chg="addSp delSp modSp mod">
        <pc:chgData name="Nathalie Janssen" userId="54ae2bb3-6766-4f7f-aeda-9d87bba03bfe" providerId="ADAL" clId="{1B794D65-F5FD-0546-8992-C031C0FAF0FB}" dt="2025-03-24T16:51:15.955" v="9" actId="478"/>
        <pc:sldMkLst>
          <pc:docMk/>
          <pc:sldMk cId="16385051" sldId="261"/>
        </pc:sldMkLst>
        <pc:picChg chg="del">
          <ac:chgData name="Nathalie Janssen" userId="54ae2bb3-6766-4f7f-aeda-9d87bba03bfe" providerId="ADAL" clId="{1B794D65-F5FD-0546-8992-C031C0FAF0FB}" dt="2025-03-24T16:51:15.955" v="9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1B794D65-F5FD-0546-8992-C031C0FAF0FB}" dt="2025-03-24T16:51:13.974" v="8"/>
          <ac:picMkLst>
            <pc:docMk/>
            <pc:sldMk cId="16385051" sldId="261"/>
            <ac:picMk id="6" creationId="{09C55032-70D8-B8F6-156A-CBCD34A4A0CD}"/>
          </ac:picMkLst>
        </pc:pic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Cécilia Rédei" userId="S::credei@vo-europe.eu::3315f6d3-7770-4118-8f15-72dae4a17ea6" providerId="AD" clId="Web-{F89008F0-F8BF-5898-C295-9399C16D6462}"/>
    <pc:docChg chg="modSld">
      <pc:chgData name="Cécilia Rédei" userId="S::credei@vo-europe.eu::3315f6d3-7770-4118-8f15-72dae4a17ea6" providerId="AD" clId="Web-{F89008F0-F8BF-5898-C295-9399C16D6462}" dt="2025-03-26T13:20:12.716" v="10"/>
      <pc:docMkLst>
        <pc:docMk/>
      </pc:docMkLst>
      <pc:sldChg chg="addSp delSp modSp">
        <pc:chgData name="Cécilia Rédei" userId="S::credei@vo-europe.eu::3315f6d3-7770-4118-8f15-72dae4a17ea6" providerId="AD" clId="Web-{F89008F0-F8BF-5898-C295-9399C16D6462}" dt="2025-03-26T13:20:07.512" v="6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F89008F0-F8BF-5898-C295-9399C16D6462}" dt="2025-03-26T13:20:07.512" v="6" actId="1076"/>
          <ac:picMkLst>
            <pc:docMk/>
            <pc:sldMk cId="1236066035" sldId="259"/>
            <ac:picMk id="3" creationId="{376B05D8-11D2-E735-1A2A-C332BB737FE9}"/>
          </ac:picMkLst>
        </pc:picChg>
        <pc:picChg chg="del">
          <ac:chgData name="Cécilia Rédei" userId="S::credei@vo-europe.eu::3315f6d3-7770-4118-8f15-72dae4a17ea6" providerId="AD" clId="Web-{F89008F0-F8BF-5898-C295-9399C16D6462}" dt="2025-03-26T13:19:54.731" v="2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F89008F0-F8BF-5898-C295-9399C16D6462}" dt="2025-03-26T13:20:10.606" v="8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F89008F0-F8BF-5898-C295-9399C16D6462}" dt="2025-03-26T13:20:10.606" v="8"/>
          <ac:picMkLst>
            <pc:docMk/>
            <pc:sldMk cId="3097355244" sldId="260"/>
            <ac:picMk id="6" creationId="{AEBE1EC1-4DA9-9D05-4DB3-6F2F47C2704F}"/>
          </ac:picMkLst>
        </pc:picChg>
        <pc:picChg chg="del">
          <ac:chgData name="Cécilia Rédei" userId="S::credei@vo-europe.eu::3315f6d3-7770-4118-8f15-72dae4a17ea6" providerId="AD" clId="Web-{F89008F0-F8BF-5898-C295-9399C16D6462}" dt="2025-03-26T13:20:10.372" v="7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F89008F0-F8BF-5898-C295-9399C16D6462}" dt="2025-03-26T13:20:12.716" v="10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F89008F0-F8BF-5898-C295-9399C16D6462}" dt="2025-03-26T13:20:12.481" v="9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F89008F0-F8BF-5898-C295-9399C16D6462}" dt="2025-03-26T13:20:12.716" v="10"/>
          <ac:picMkLst>
            <pc:docMk/>
            <pc:sldMk cId="16385051" sldId="261"/>
            <ac:picMk id="7" creationId="{B0383CA4-67B3-5521-F84C-1991C07B7E3C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Usredotočimo</a:t>
            </a:r>
            <a:r>
              <a:rPr lang="fr-BE" sz="8000" dirty="0"/>
              <a:t> se na </a:t>
            </a:r>
            <a:r>
              <a:rPr lang="fr-BE" sz="8000" dirty="0" err="1"/>
              <a:t>sličnosti</a:t>
            </a:r>
            <a:r>
              <a:rPr lang="fr-BE" sz="8000" dirty="0"/>
              <a:t>, a ne na </a:t>
            </a:r>
            <a:r>
              <a:rPr lang="fr-BE" sz="8000" dirty="0" err="1"/>
              <a:t>razlike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7F80D67-6534-CAD4-41B4-812750475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76B05D8-11D2-E735-1A2A-C332BB737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76" y="6485595"/>
            <a:ext cx="1628598" cy="16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/>
              <a:t>U </a:t>
            </a:r>
            <a:r>
              <a:rPr lang="fr-BE" sz="8000" dirty="0" err="1"/>
              <a:t>radnom</a:t>
            </a:r>
            <a:r>
              <a:rPr lang="fr-BE" sz="8000" dirty="0"/>
              <a:t> </a:t>
            </a:r>
            <a:r>
              <a:rPr lang="fr-BE" sz="8000" dirty="0" err="1"/>
              <a:t>okruženju</a:t>
            </a:r>
            <a:r>
              <a:rPr lang="fr-BE" sz="8000" dirty="0"/>
              <a:t> </a:t>
            </a:r>
            <a:r>
              <a:rPr lang="fr-BE" sz="8000" dirty="0" err="1"/>
              <a:t>svaki</a:t>
            </a:r>
            <a:r>
              <a:rPr lang="fr-BE" sz="8000" dirty="0"/>
              <a:t> je </a:t>
            </a:r>
            <a:r>
              <a:rPr lang="fr-BE" sz="8000" dirty="0" err="1"/>
              <a:t>glasbitan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17FB3F0-3014-6AF8-7CD8-7C3C553B4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EBE1EC1-4DA9-9D05-4DB3-6F2F47C27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76" y="6485595"/>
            <a:ext cx="1628598" cy="16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9C55032-70D8-B8F6-156A-CBCD34A4A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0383CA4-67B3-5521-F84C-1991C07B7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76" y="6485595"/>
            <a:ext cx="1628598" cy="16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31207b1c-59ce-4594-a7ff-c92a97d12621"/>
    <ds:schemaRef ds:uri="http://purl.org/dc/elements/1.1/"/>
    <ds:schemaRef ds:uri="http://schemas.openxmlformats.org/package/2006/metadata/core-properties"/>
    <ds:schemaRef ds:uri="7d1b97a8-51d8-406d-8036-119157ac06a7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27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Usredotočimo se na sličnosti, a ne na razlike.</vt:lpstr>
      <vt:lpstr>U radnom okruženju svaki je glasbitan.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2025-03-26T13:20:15Z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