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  <p:sldId id="260" r:id="rId7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86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orient="horz" pos="4354" userDrawn="1">
          <p15:clr>
            <a:srgbClr val="A4A3A4"/>
          </p15:clr>
        </p15:guide>
        <p15:guide id="4" pos="396" userDrawn="1">
          <p15:clr>
            <a:srgbClr val="A4A3A4"/>
          </p15:clr>
        </p15:guide>
        <p15:guide id="5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845FE9-57AF-EA1F-A0C1-40A5889A077B}" v="7" dt="2025-03-26T13:24:12.097"/>
    <p1510:client id="{BA37DEC6-D04B-A647-A3B2-AC284C6869F1}" v="3" dt="2025-03-24T16:57:39.4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8"/>
    <p:restoredTop sz="94717"/>
  </p:normalViewPr>
  <p:slideViewPr>
    <p:cSldViewPr snapToGrid="0">
      <p:cViewPr varScale="1">
        <p:scale>
          <a:sx n="82" d="100"/>
          <a:sy n="82" d="100"/>
        </p:scale>
        <p:origin x="3200" y="184"/>
      </p:cViewPr>
      <p:guideLst>
        <p:guide orient="horz" pos="4686"/>
        <p:guide pos="1620"/>
        <p:guide orient="horz" pos="4354"/>
        <p:guide pos="396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329487CC-DAEB-3A48-95FE-52774386D06D}"/>
    <pc:docChg chg="modSld">
      <pc:chgData name="Nathalie Janssen" userId="54ae2bb3-6766-4f7f-aeda-9d87bba03bfe" providerId="ADAL" clId="{329487CC-DAEB-3A48-95FE-52774386D06D}" dt="2025-03-12T14:07:21.090" v="58" actId="255"/>
      <pc:docMkLst>
        <pc:docMk/>
      </pc:docMkLst>
      <pc:sldChg chg="modSp mod">
        <pc:chgData name="Nathalie Janssen" userId="54ae2bb3-6766-4f7f-aeda-9d87bba03bfe" providerId="ADAL" clId="{329487CC-DAEB-3A48-95FE-52774386D06D}" dt="2025-03-12T14:05:48.497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329487CC-DAEB-3A48-95FE-52774386D06D}" dt="2025-03-12T14:05:48.497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329487CC-DAEB-3A48-95FE-52774386D06D}" dt="2025-03-12T14:07:21.090" v="58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329487CC-DAEB-3A48-95FE-52774386D06D}" dt="2025-03-12T14:07:21.090" v="58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clId="Web-{23845FE9-57AF-EA1F-A0C1-40A5889A077B}"/>
    <pc:docChg chg="modSld">
      <pc:chgData name="" userId="" providerId="" clId="Web-{23845FE9-57AF-EA1F-A0C1-40A5889A077B}" dt="2025-03-26T13:24:00.190" v="1"/>
      <pc:docMkLst>
        <pc:docMk/>
      </pc:docMkLst>
      <pc:sldChg chg="addSp delSp modSp">
        <pc:chgData name="" userId="" providerId="" clId="Web-{23845FE9-57AF-EA1F-A0C1-40A5889A077B}" dt="2025-03-26T13:24:00.190" v="1"/>
        <pc:sldMkLst>
          <pc:docMk/>
          <pc:sldMk cId="4167866793" sldId="258"/>
        </pc:sldMkLst>
        <pc:picChg chg="del">
          <ac:chgData name="" userId="" providerId="" clId="Web-{23845FE9-57AF-EA1F-A0C1-40A5889A077B}" dt="2025-03-26T13:23:56.330" v="0"/>
          <ac:picMkLst>
            <pc:docMk/>
            <pc:sldMk cId="4167866793" sldId="258"/>
            <ac:picMk id="3" creationId="{10D859E0-B5EE-D901-DCCD-6FA564F5F84E}"/>
          </ac:picMkLst>
        </pc:picChg>
        <pc:picChg chg="add mod">
          <ac:chgData name="" userId="" providerId="" clId="Web-{23845FE9-57AF-EA1F-A0C1-40A5889A077B}" dt="2025-03-26T13:24:00.190" v="1"/>
          <ac:picMkLst>
            <pc:docMk/>
            <pc:sldMk cId="4167866793" sldId="258"/>
            <ac:picMk id="5" creationId="{5D4EE549-4056-3218-2B15-6E818ED03ACC}"/>
          </ac:picMkLst>
        </pc:picChg>
      </pc:sldChg>
    </pc:docChg>
  </pc:docChgLst>
  <pc:docChgLst>
    <pc:chgData name="Nathalie Janssen" userId="54ae2bb3-6766-4f7f-aeda-9d87bba03bfe" providerId="ADAL" clId="{2DAC4CA8-56AA-7346-9D86-D6C67356C6A1}"/>
    <pc:docChg chg="modSld">
      <pc:chgData name="Nathalie Janssen" userId="54ae2bb3-6766-4f7f-aeda-9d87bba03bfe" providerId="ADAL" clId="{2DAC4CA8-56AA-7346-9D86-D6C67356C6A1}" dt="2025-03-12T13:58:22.350" v="7" actId="20577"/>
      <pc:docMkLst>
        <pc:docMk/>
      </pc:docMkLst>
      <pc:sldChg chg="modSp mod">
        <pc:chgData name="Nathalie Janssen" userId="54ae2bb3-6766-4f7f-aeda-9d87bba03bfe" providerId="ADAL" clId="{2DAC4CA8-56AA-7346-9D86-D6C67356C6A1}" dt="2025-03-12T13:58:22.350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2DAC4CA8-56AA-7346-9D86-D6C67356C6A1}" dt="2025-03-12T13:58:22.350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2DAC4CA8-56AA-7346-9D86-D6C67356C6A1}" dt="2025-03-12T13:56:59.371" v="3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2DAC4CA8-56AA-7346-9D86-D6C67356C6A1}" dt="2025-03-12T13:56:59.371" v="3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E9636CC8-3D6C-F146-A6CE-009E9BC7E457}"/>
    <pc:docChg chg="undo custSel modSld">
      <pc:chgData name="Nathalie Janssen" userId="54ae2bb3-6766-4f7f-aeda-9d87bba03bfe" providerId="ADAL" clId="{E9636CC8-3D6C-F146-A6CE-009E9BC7E457}" dt="2025-03-12T13:48:11.741" v="25" actId="20577"/>
      <pc:docMkLst>
        <pc:docMk/>
      </pc:docMkLst>
      <pc:sldChg chg="modSp mod">
        <pc:chgData name="Nathalie Janssen" userId="54ae2bb3-6766-4f7f-aeda-9d87bba03bfe" providerId="ADAL" clId="{E9636CC8-3D6C-F146-A6CE-009E9BC7E457}" dt="2025-03-12T13:14:46.350" v="7"/>
        <pc:sldMkLst>
          <pc:docMk/>
          <pc:sldMk cId="4167866793" sldId="258"/>
        </pc:sldMkLst>
        <pc:spChg chg="mod">
          <ac:chgData name="Nathalie Janssen" userId="54ae2bb3-6766-4f7f-aeda-9d87bba03bfe" providerId="ADAL" clId="{E9636CC8-3D6C-F146-A6CE-009E9BC7E457}" dt="2025-03-12T13:14:46.350" v="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E9636CC8-3D6C-F146-A6CE-009E9BC7E457}" dt="2025-03-12T13:48:11.741" v="25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E9636CC8-3D6C-F146-A6CE-009E9BC7E457}" dt="2025-03-12T13:48:11.741" v="25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DE2A2318-001F-954C-8D33-A4F9AFA74CE6}"/>
    <pc:docChg chg="custSel modSld">
      <pc:chgData name="Nathalie Janssen" userId="54ae2bb3-6766-4f7f-aeda-9d87bba03bfe" providerId="ADAL" clId="{DE2A2318-001F-954C-8D33-A4F9AFA74CE6}" dt="2025-03-11T20:11:42.561" v="33" actId="255"/>
      <pc:docMkLst>
        <pc:docMk/>
      </pc:docMkLst>
      <pc:sldChg chg="modSp mod">
        <pc:chgData name="Nathalie Janssen" userId="54ae2bb3-6766-4f7f-aeda-9d87bba03bfe" providerId="ADAL" clId="{DE2A2318-001F-954C-8D33-A4F9AFA74CE6}" dt="2025-03-11T20:11:00.103" v="3" actId="27636"/>
        <pc:sldMkLst>
          <pc:docMk/>
          <pc:sldMk cId="4167866793" sldId="258"/>
        </pc:sldMkLst>
        <pc:spChg chg="mod">
          <ac:chgData name="Nathalie Janssen" userId="54ae2bb3-6766-4f7f-aeda-9d87bba03bfe" providerId="ADAL" clId="{DE2A2318-001F-954C-8D33-A4F9AFA74CE6}" dt="2025-03-11T20:11:00.103" v="3" actId="27636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DE2A2318-001F-954C-8D33-A4F9AFA74CE6}" dt="2025-03-11T20:11:23.767" v="32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DE2A2318-001F-954C-8D33-A4F9AFA74CE6}" dt="2025-03-11T20:11:23.767" v="32" actId="20577"/>
          <ac:spMkLst>
            <pc:docMk/>
            <pc:sldMk cId="1923140252" sldId="259"/>
            <ac:spMk id="2" creationId="{FD7B690C-5C6A-D302-1A15-27BBAB6B27CA}"/>
          </ac:spMkLst>
        </pc:spChg>
      </pc:sldChg>
      <pc:sldChg chg="modSp mod">
        <pc:chgData name="Nathalie Janssen" userId="54ae2bb3-6766-4f7f-aeda-9d87bba03bfe" providerId="ADAL" clId="{DE2A2318-001F-954C-8D33-A4F9AFA74CE6}" dt="2025-03-11T20:11:42.561" v="33" actId="255"/>
        <pc:sldMkLst>
          <pc:docMk/>
          <pc:sldMk cId="3231041600" sldId="260"/>
        </pc:sldMkLst>
        <pc:spChg chg="mod">
          <ac:chgData name="Nathalie Janssen" userId="54ae2bb3-6766-4f7f-aeda-9d87bba03bfe" providerId="ADAL" clId="{DE2A2318-001F-954C-8D33-A4F9AFA74CE6}" dt="2025-03-11T20:11:42.561" v="33" actId="255"/>
          <ac:spMkLst>
            <pc:docMk/>
            <pc:sldMk cId="3231041600" sldId="260"/>
            <ac:spMk id="2" creationId="{4BD84D03-3049-D097-92DA-33F5787F8957}"/>
          </ac:spMkLst>
        </pc:spChg>
      </pc:sldChg>
    </pc:docChg>
  </pc:docChgLst>
  <pc:docChgLst>
    <pc:chgData name="Nathalie Janssen" userId="54ae2bb3-6766-4f7f-aeda-9d87bba03bfe" providerId="ADAL" clId="{DF540268-CF23-CC4F-A7FF-1B15C20F65BF}"/>
    <pc:docChg chg="addSld delSld modSld">
      <pc:chgData name="Nathalie Janssen" userId="54ae2bb3-6766-4f7f-aeda-9d87bba03bfe" providerId="ADAL" clId="{DF540268-CF23-CC4F-A7FF-1B15C20F65BF}" dt="2025-03-11T19:53:23.819" v="25" actId="20577"/>
      <pc:docMkLst>
        <pc:docMk/>
      </pc:docMkLst>
      <pc:sldChg chg="new del">
        <pc:chgData name="Nathalie Janssen" userId="54ae2bb3-6766-4f7f-aeda-9d87bba03bfe" providerId="ADAL" clId="{DF540268-CF23-CC4F-A7FF-1B15C20F65BF}" dt="2025-03-11T19:52:39.937" v="1" actId="2696"/>
        <pc:sldMkLst>
          <pc:docMk/>
          <pc:sldMk cId="1254557150" sldId="260"/>
        </pc:sldMkLst>
      </pc:sldChg>
      <pc:sldChg chg="addSp modSp new mod">
        <pc:chgData name="Nathalie Janssen" userId="54ae2bb3-6766-4f7f-aeda-9d87bba03bfe" providerId="ADAL" clId="{DF540268-CF23-CC4F-A7FF-1B15C20F65BF}" dt="2025-03-11T19:53:23.819" v="25" actId="20577"/>
        <pc:sldMkLst>
          <pc:docMk/>
          <pc:sldMk cId="3231041600" sldId="260"/>
        </pc:sldMkLst>
        <pc:spChg chg="mod">
          <ac:chgData name="Nathalie Janssen" userId="54ae2bb3-6766-4f7f-aeda-9d87bba03bfe" providerId="ADAL" clId="{DF540268-CF23-CC4F-A7FF-1B15C20F65BF}" dt="2025-03-11T19:53:23.819" v="25" actId="20577"/>
          <ac:spMkLst>
            <pc:docMk/>
            <pc:sldMk cId="3231041600" sldId="260"/>
            <ac:spMk id="2" creationId="{4BD84D03-3049-D097-92DA-33F5787F8957}"/>
          </ac:spMkLst>
        </pc:sp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3" creationId="{C2D154BC-C22A-BEA9-923D-AFBA9F6C3503}"/>
          </ac:picMkLst>
        </pc:pic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4" creationId="{ADF73C93-76B5-062D-919F-8926C5F31A98}"/>
          </ac:picMkLst>
        </pc:picChg>
      </pc:sldChg>
    </pc:docChg>
  </pc:docChgLst>
  <pc:docChgLst>
    <pc:chgData name="Nathalie Janssen" userId="54ae2bb3-6766-4f7f-aeda-9d87bba03bfe" providerId="ADAL" clId="{BA37DEC6-D04B-A647-A3B2-AC284C6869F1}"/>
    <pc:docChg chg="custSel modSld">
      <pc:chgData name="Nathalie Janssen" userId="54ae2bb3-6766-4f7f-aeda-9d87bba03bfe" providerId="ADAL" clId="{BA37DEC6-D04B-A647-A3B2-AC284C6869F1}" dt="2025-03-24T16:57:39.490" v="15"/>
      <pc:docMkLst>
        <pc:docMk/>
      </pc:docMkLst>
      <pc:sldChg chg="addSp delSp modSp mod">
        <pc:chgData name="Nathalie Janssen" userId="54ae2bb3-6766-4f7f-aeda-9d87bba03bfe" providerId="ADAL" clId="{BA37DEC6-D04B-A647-A3B2-AC284C6869F1}" dt="2025-03-24T16:57:33.214" v="11" actId="478"/>
        <pc:sldMkLst>
          <pc:docMk/>
          <pc:sldMk cId="4167866793" sldId="258"/>
        </pc:sldMkLst>
        <pc:spChg chg="mod">
          <ac:chgData name="Nathalie Janssen" userId="54ae2bb3-6766-4f7f-aeda-9d87bba03bfe" providerId="ADAL" clId="{BA37DEC6-D04B-A647-A3B2-AC284C6869F1}" dt="2025-03-12T14:31:28.408" v="9" actId="255"/>
          <ac:spMkLst>
            <pc:docMk/>
            <pc:sldMk cId="4167866793" sldId="258"/>
            <ac:spMk id="2" creationId="{650E77A5-CECA-2364-B671-312E1C59333E}"/>
          </ac:spMkLst>
        </pc:spChg>
        <pc:picChg chg="add mod">
          <ac:chgData name="Nathalie Janssen" userId="54ae2bb3-6766-4f7f-aeda-9d87bba03bfe" providerId="ADAL" clId="{BA37DEC6-D04B-A647-A3B2-AC284C6869F1}" dt="2025-03-24T16:57:31.466" v="10"/>
          <ac:picMkLst>
            <pc:docMk/>
            <pc:sldMk cId="4167866793" sldId="258"/>
            <ac:picMk id="4" creationId="{787833C0-B330-FFD2-56BA-6E5561391DDF}"/>
          </ac:picMkLst>
        </pc:picChg>
        <pc:picChg chg="del">
          <ac:chgData name="Nathalie Janssen" userId="54ae2bb3-6766-4f7f-aeda-9d87bba03bfe" providerId="ADAL" clId="{BA37DEC6-D04B-A647-A3B2-AC284C6869F1}" dt="2025-03-24T16:57:33.214" v="11" actId="478"/>
          <ac:picMkLst>
            <pc:docMk/>
            <pc:sldMk cId="4167866793" sldId="258"/>
            <ac:picMk id="5" creationId="{354DEEA5-019E-3312-2E88-E8D5A436FFE6}"/>
          </ac:picMkLst>
        </pc:picChg>
      </pc:sldChg>
      <pc:sldChg chg="addSp delSp modSp mod">
        <pc:chgData name="Nathalie Janssen" userId="54ae2bb3-6766-4f7f-aeda-9d87bba03bfe" providerId="ADAL" clId="{BA37DEC6-D04B-A647-A3B2-AC284C6869F1}" dt="2025-03-24T16:57:36.561" v="13"/>
        <pc:sldMkLst>
          <pc:docMk/>
          <pc:sldMk cId="1923140252" sldId="259"/>
        </pc:sldMkLst>
        <pc:spChg chg="mod">
          <ac:chgData name="Nathalie Janssen" userId="54ae2bb3-6766-4f7f-aeda-9d87bba03bfe" providerId="ADAL" clId="{BA37DEC6-D04B-A647-A3B2-AC284C6869F1}" dt="2025-03-12T14:29:52.074" v="4" actId="255"/>
          <ac:spMkLst>
            <pc:docMk/>
            <pc:sldMk cId="1923140252" sldId="259"/>
            <ac:spMk id="2" creationId="{FD7B690C-5C6A-D302-1A15-27BBAB6B27CA}"/>
          </ac:spMkLst>
        </pc:spChg>
        <pc:picChg chg="add mod">
          <ac:chgData name="Nathalie Janssen" userId="54ae2bb3-6766-4f7f-aeda-9d87bba03bfe" providerId="ADAL" clId="{BA37DEC6-D04B-A647-A3B2-AC284C6869F1}" dt="2025-03-24T16:57:36.561" v="13"/>
          <ac:picMkLst>
            <pc:docMk/>
            <pc:sldMk cId="1923140252" sldId="259"/>
            <ac:picMk id="4" creationId="{0C67FBA5-F207-BFAD-542E-591B1EDF57E7}"/>
          </ac:picMkLst>
        </pc:picChg>
        <pc:picChg chg="del">
          <ac:chgData name="Nathalie Janssen" userId="54ae2bb3-6766-4f7f-aeda-9d87bba03bfe" providerId="ADAL" clId="{BA37DEC6-D04B-A647-A3B2-AC284C6869F1}" dt="2025-03-24T16:57:36.071" v="12" actId="478"/>
          <ac:picMkLst>
            <pc:docMk/>
            <pc:sldMk cId="1923140252" sldId="259"/>
            <ac:picMk id="5" creationId="{4DEA134C-03F8-43EF-CDF6-0B7D960CB3B0}"/>
          </ac:picMkLst>
        </pc:picChg>
      </pc:sldChg>
      <pc:sldChg chg="addSp delSp modSp mod">
        <pc:chgData name="Nathalie Janssen" userId="54ae2bb3-6766-4f7f-aeda-9d87bba03bfe" providerId="ADAL" clId="{BA37DEC6-D04B-A647-A3B2-AC284C6869F1}" dt="2025-03-24T16:57:39.490" v="15"/>
        <pc:sldMkLst>
          <pc:docMk/>
          <pc:sldMk cId="3231041600" sldId="260"/>
        </pc:sldMkLst>
        <pc:picChg chg="del">
          <ac:chgData name="Nathalie Janssen" userId="54ae2bb3-6766-4f7f-aeda-9d87bba03bfe" providerId="ADAL" clId="{BA37DEC6-D04B-A647-A3B2-AC284C6869F1}" dt="2025-03-24T16:57:38.975" v="14" actId="478"/>
          <ac:picMkLst>
            <pc:docMk/>
            <pc:sldMk cId="3231041600" sldId="260"/>
            <ac:picMk id="4" creationId="{ADF73C93-76B5-062D-919F-8926C5F31A98}"/>
          </ac:picMkLst>
        </pc:picChg>
        <pc:picChg chg="add mod">
          <ac:chgData name="Nathalie Janssen" userId="54ae2bb3-6766-4f7f-aeda-9d87bba03bfe" providerId="ADAL" clId="{BA37DEC6-D04B-A647-A3B2-AC284C6869F1}" dt="2025-03-24T16:57:39.490" v="15"/>
          <ac:picMkLst>
            <pc:docMk/>
            <pc:sldMk cId="3231041600" sldId="260"/>
            <ac:picMk id="5" creationId="{9242750B-07AB-FCF2-23C6-AD455B01C6A9}"/>
          </ac:picMkLst>
        </pc:picChg>
      </pc:sldChg>
    </pc:docChg>
  </pc:docChgLst>
  <pc:docChgLst>
    <pc:chgData name="Cécilia Rédei" userId="S::credei@vo-europe.eu::3315f6d3-7770-4118-8f15-72dae4a17ea6" providerId="AD" clId="Web-{23845FE9-57AF-EA1F-A0C1-40A5889A077B}"/>
    <pc:docChg chg="modSld">
      <pc:chgData name="Cécilia Rédei" userId="S::credei@vo-europe.eu::3315f6d3-7770-4118-8f15-72dae4a17ea6" providerId="AD" clId="Web-{23845FE9-57AF-EA1F-A0C1-40A5889A077B}" dt="2025-03-26T13:24:12.097" v="4"/>
      <pc:docMkLst>
        <pc:docMk/>
      </pc:docMkLst>
      <pc:sldChg chg="modSp">
        <pc:chgData name="Cécilia Rédei" userId="S::credei@vo-europe.eu::3315f6d3-7770-4118-8f15-72dae4a17ea6" providerId="AD" clId="Web-{23845FE9-57AF-EA1F-A0C1-40A5889A077B}" dt="2025-03-26T13:24:05.003" v="0" actId="1076"/>
        <pc:sldMkLst>
          <pc:docMk/>
          <pc:sldMk cId="4167866793" sldId="258"/>
        </pc:sldMkLst>
        <pc:picChg chg="mod">
          <ac:chgData name="Cécilia Rédei" userId="S::credei@vo-europe.eu::3315f6d3-7770-4118-8f15-72dae4a17ea6" providerId="AD" clId="Web-{23845FE9-57AF-EA1F-A0C1-40A5889A077B}" dt="2025-03-26T13:24:05.003" v="0" actId="1076"/>
          <ac:picMkLst>
            <pc:docMk/>
            <pc:sldMk cId="4167866793" sldId="258"/>
            <ac:picMk id="5" creationId="{5D4EE549-4056-3218-2B15-6E818ED03ACC}"/>
          </ac:picMkLst>
        </pc:picChg>
      </pc:sldChg>
      <pc:sldChg chg="addSp delSp">
        <pc:chgData name="Cécilia Rédei" userId="S::credei@vo-europe.eu::3315f6d3-7770-4118-8f15-72dae4a17ea6" providerId="AD" clId="Web-{23845FE9-57AF-EA1F-A0C1-40A5889A077B}" dt="2025-03-26T13:24:08.863" v="2"/>
        <pc:sldMkLst>
          <pc:docMk/>
          <pc:sldMk cId="1923140252" sldId="259"/>
        </pc:sldMkLst>
        <pc:picChg chg="del">
          <ac:chgData name="Cécilia Rédei" userId="S::credei@vo-europe.eu::3315f6d3-7770-4118-8f15-72dae4a17ea6" providerId="AD" clId="Web-{23845FE9-57AF-EA1F-A0C1-40A5889A077B}" dt="2025-03-26T13:24:08.425" v="1"/>
          <ac:picMkLst>
            <pc:docMk/>
            <pc:sldMk cId="1923140252" sldId="259"/>
            <ac:picMk id="3" creationId="{E69341AE-83A6-0342-5FEA-5BB4D3F79C6B}"/>
          </ac:picMkLst>
        </pc:picChg>
        <pc:picChg chg="add">
          <ac:chgData name="Cécilia Rédei" userId="S::credei@vo-europe.eu::3315f6d3-7770-4118-8f15-72dae4a17ea6" providerId="AD" clId="Web-{23845FE9-57AF-EA1F-A0C1-40A5889A077B}" dt="2025-03-26T13:24:08.863" v="2"/>
          <ac:picMkLst>
            <pc:docMk/>
            <pc:sldMk cId="1923140252" sldId="259"/>
            <ac:picMk id="6" creationId="{7F4610C0-A3D5-F6E9-01C8-6F9FF1DD402D}"/>
          </ac:picMkLst>
        </pc:picChg>
      </pc:sldChg>
      <pc:sldChg chg="addSp delSp">
        <pc:chgData name="Cécilia Rédei" userId="S::credei@vo-europe.eu::3315f6d3-7770-4118-8f15-72dae4a17ea6" providerId="AD" clId="Web-{23845FE9-57AF-EA1F-A0C1-40A5889A077B}" dt="2025-03-26T13:24:12.097" v="4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23845FE9-57AF-EA1F-A0C1-40A5889A077B}" dt="2025-03-26T13:24:11.816" v="3"/>
          <ac:picMkLst>
            <pc:docMk/>
            <pc:sldMk cId="3231041600" sldId="260"/>
            <ac:picMk id="3" creationId="{C2D154BC-C22A-BEA9-923D-AFBA9F6C3503}"/>
          </ac:picMkLst>
        </pc:picChg>
        <pc:picChg chg="add">
          <ac:chgData name="Cécilia Rédei" userId="S::credei@vo-europe.eu::3315f6d3-7770-4118-8f15-72dae4a17ea6" providerId="AD" clId="Web-{23845FE9-57AF-EA1F-A0C1-40A5889A077B}" dt="2025-03-26T13:24:12.097" v="4"/>
          <ac:picMkLst>
            <pc:docMk/>
            <pc:sldMk cId="3231041600" sldId="260"/>
            <ac:picMk id="6" creationId="{B1FE1550-8FE0-6096-5A4F-0F3AD75ECA84}"/>
          </ac:picMkLst>
        </pc:picChg>
      </pc:sldChg>
    </pc:docChg>
  </pc:docChgLst>
  <pc:docChgLst>
    <pc:chgData name="Nathalie Janssen" userId="54ae2bb3-6766-4f7f-aeda-9d87bba03bfe" providerId="ADAL" clId="{A96D0B28-B2D2-544D-AB3E-B95A600E718C}"/>
    <pc:docChg chg="undo custSel modSld">
      <pc:chgData name="Nathalie Janssen" userId="54ae2bb3-6766-4f7f-aeda-9d87bba03bfe" providerId="ADAL" clId="{A96D0B28-B2D2-544D-AB3E-B95A600E718C}" dt="2025-03-12T14:22:25.807" v="36" actId="255"/>
      <pc:docMkLst>
        <pc:docMk/>
      </pc:docMkLst>
      <pc:sldChg chg="modSp mod">
        <pc:chgData name="Nathalie Janssen" userId="54ae2bb3-6766-4f7f-aeda-9d87bba03bfe" providerId="ADAL" clId="{A96D0B28-B2D2-544D-AB3E-B95A600E718C}" dt="2025-03-12T14:20:32.898" v="6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A96D0B28-B2D2-544D-AB3E-B95A600E718C}" dt="2025-03-12T14:20:32.898" v="6" actId="255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A96D0B28-B2D2-544D-AB3E-B95A600E718C}" dt="2025-03-12T14:22:25.807" v="36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A96D0B28-B2D2-544D-AB3E-B95A600E718C}" dt="2025-03-12T14:22:25.807" v="36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7AAB5B-A541-C8D6-F44C-0002F4106E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0"/>
            <a:ext cx="51435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1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6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44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E77A5-CECA-2364-B671-312E1C593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BE" sz="6600" dirty="0" err="1"/>
              <a:t>Az</a:t>
            </a:r>
            <a:r>
              <a:rPr lang="fr-BE" sz="6600" dirty="0"/>
              <a:t> </a:t>
            </a:r>
            <a:r>
              <a:rPr lang="fr-BE" sz="6600" dirty="0" err="1"/>
              <a:t>számít</a:t>
            </a:r>
            <a:r>
              <a:rPr lang="fr-BE" sz="6600" dirty="0"/>
              <a:t>, ami </a:t>
            </a:r>
            <a:r>
              <a:rPr lang="fr-BE" sz="6600" dirty="0" err="1"/>
              <a:t>összeköt</a:t>
            </a:r>
            <a:r>
              <a:rPr lang="fr-BE" sz="6600" dirty="0"/>
              <a:t>, nem </a:t>
            </a:r>
            <a:r>
              <a:rPr lang="fr-BE" sz="6600" dirty="0" err="1"/>
              <a:t>az</a:t>
            </a:r>
            <a:r>
              <a:rPr lang="fr-BE" sz="6600" dirty="0"/>
              <a:t>, ami </a:t>
            </a:r>
            <a:r>
              <a:rPr lang="fr-BE" sz="6600" dirty="0" err="1"/>
              <a:t>elválaszt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787833C0-B330-FFD2-56BA-6E5561391D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5D4EE549-4056-3218-2B15-6E818ED03A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16" y="6151750"/>
            <a:ext cx="1742089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5E692-0FF6-B1B9-8B07-812205B2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7B690C-5C6A-D302-1A15-27BBAB6B2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BE" sz="6200" dirty="0"/>
              <a:t>A </a:t>
            </a:r>
            <a:r>
              <a:rPr lang="fr-BE" sz="6200" dirty="0" err="1"/>
              <a:t>munkahelyen</a:t>
            </a:r>
            <a:r>
              <a:rPr lang="fr-BE" sz="6200" dirty="0"/>
              <a:t> </a:t>
            </a:r>
            <a:r>
              <a:rPr lang="fr-BE" sz="6200" dirty="0" err="1"/>
              <a:t>minden</a:t>
            </a:r>
            <a:r>
              <a:rPr lang="fr-BE" sz="6200" dirty="0"/>
              <a:t> </a:t>
            </a:r>
            <a:r>
              <a:rPr lang="fr-BE" sz="6200" dirty="0" err="1"/>
              <a:t>vélemény</a:t>
            </a:r>
            <a:r>
              <a:rPr lang="fr-BE" sz="6200" dirty="0"/>
              <a:t> </a:t>
            </a:r>
            <a:r>
              <a:rPr lang="fr-BE" sz="6200" dirty="0" err="1"/>
              <a:t>számít</a:t>
            </a:r>
            <a:r>
              <a:rPr lang="fr-FR" sz="62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0C67FBA5-F207-BFAD-542E-591B1EDF57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7F4610C0-A3D5-F6E9-01C8-6F9FF1DD40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16" y="6151750"/>
            <a:ext cx="1742089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D84D03-3049-D097-92DA-33F5787F8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dirty="0"/>
              <a:t>Type </a:t>
            </a:r>
            <a:r>
              <a:rPr lang="fr-FR" sz="6600" dirty="0" err="1"/>
              <a:t>your</a:t>
            </a:r>
            <a:r>
              <a:rPr lang="fr-FR" sz="6600" dirty="0"/>
              <a:t> message </a:t>
            </a:r>
            <a:r>
              <a:rPr lang="fr-FR" sz="6600" dirty="0" err="1"/>
              <a:t>here</a:t>
            </a:r>
            <a:endParaRPr lang="fr-FR" sz="6600" dirty="0"/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9242750B-07AB-FCF2-23C6-AD455B01C6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B1FE1550-8FE0-6096-5A4F-0F3AD75ECA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16" y="6151750"/>
            <a:ext cx="1742089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4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C82923B-C013-4CAE-9C10-ABFCE9E3FB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D7B1FA9-A4DD-4BD8-841B-C7E6AE09E0FC}">
  <ds:schemaRefs>
    <ds:schemaRef ds:uri="http://purl.org/dc/dcmitype/"/>
    <ds:schemaRef ds:uri="http://purl.org/dc/terms/"/>
    <ds:schemaRef ds:uri="http://schemas.microsoft.com/office/2006/documentManagement/types"/>
    <ds:schemaRef ds:uri="http://www.w3.org/XML/1998/namespace"/>
    <ds:schemaRef ds:uri="http://purl.org/dc/elements/1.1/"/>
    <ds:schemaRef ds:uri="31207b1c-59ce-4594-a7ff-c92a97d12621"/>
    <ds:schemaRef ds:uri="http://schemas.microsoft.com/office/infopath/2007/PartnerControls"/>
    <ds:schemaRef ds:uri="http://schemas.openxmlformats.org/package/2006/metadata/core-properties"/>
    <ds:schemaRef ds:uri="7d1b97a8-51d8-406d-8036-119157ac06a7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476895D3-77B5-49E6-9693-64670417E4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</TotalTime>
  <Words>22</Words>
  <Application>Microsoft Office PowerPoint</Application>
  <PresentationFormat>Personnalisé</PresentationFormat>
  <Paragraphs>3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Az számít, ami összeköt, nem az, ami elválaszt.</vt:lpstr>
      <vt:lpstr>A munkahelyen minden vélemény számít.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14</cp:revision>
  <dcterms:created xsi:type="dcterms:W3CDTF">2025-01-03T15:26:39Z</dcterms:created>
  <dcterms:modified xsi:type="dcterms:W3CDTF">2025-03-26T13:24:13Z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