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C6FC57-FEC3-B647-8A04-FB97D9B06CB9}" v="3" dt="2025-03-24T16:56:04.117"/>
    <p1510:client id="{8889F52D-5155-43A8-2E2C-76BE53657C69}" v="14" dt="2025-03-26T13:23:34.6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717"/>
  </p:normalViewPr>
  <p:slideViewPr>
    <p:cSldViewPr snapToGrid="0">
      <p:cViewPr varScale="1">
        <p:scale>
          <a:sx n="84" d="100"/>
          <a:sy n="84" d="100"/>
        </p:scale>
        <p:origin x="3056" y="184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8889F52D-5155-43A8-2E2C-76BE53657C69}"/>
    <pc:docChg chg="modSld">
      <pc:chgData name="Cécilia Rédei" userId="S::credei@vo-europe.eu::3315f6d3-7770-4118-8f15-72dae4a17ea6" providerId="AD" clId="Web-{8889F52D-5155-43A8-2E2C-76BE53657C69}" dt="2025-03-26T13:23:34.692" v="12"/>
      <pc:docMkLst>
        <pc:docMk/>
      </pc:docMkLst>
      <pc:sldChg chg="addSp delSp modSp">
        <pc:chgData name="Cécilia Rédei" userId="S::credei@vo-europe.eu::3315f6d3-7770-4118-8f15-72dae4a17ea6" providerId="AD" clId="Web-{8889F52D-5155-43A8-2E2C-76BE53657C69}" dt="2025-03-26T13:23:20.145" v="5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8889F52D-5155-43A8-2E2C-76BE53657C69}" dt="2025-03-26T13:23:20.145" v="5" actId="1076"/>
          <ac:picMkLst>
            <pc:docMk/>
            <pc:sldMk cId="1236066035" sldId="259"/>
            <ac:picMk id="5" creationId="{04FE7E09-7221-8D60-4FAE-0303382D65EE}"/>
          </ac:picMkLst>
        </pc:picChg>
        <pc:picChg chg="del">
          <ac:chgData name="Cécilia Rédei" userId="S::credei@vo-europe.eu::3315f6d3-7770-4118-8f15-72dae4a17ea6" providerId="AD" clId="Web-{8889F52D-5155-43A8-2E2C-76BE53657C69}" dt="2025-03-26T13:23:00.285" v="1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 modSp">
        <pc:chgData name="Cécilia Rédei" userId="S::credei@vo-europe.eu::3315f6d3-7770-4118-8f15-72dae4a17ea6" providerId="AD" clId="Web-{8889F52D-5155-43A8-2E2C-76BE53657C69}" dt="2025-03-26T13:23:34.692" v="12"/>
        <pc:sldMkLst>
          <pc:docMk/>
          <pc:sldMk cId="3097355244" sldId="260"/>
        </pc:sldMkLst>
        <pc:picChg chg="add del mod">
          <ac:chgData name="Cécilia Rédei" userId="S::credei@vo-europe.eu::3315f6d3-7770-4118-8f15-72dae4a17ea6" providerId="AD" clId="Web-{8889F52D-5155-43A8-2E2C-76BE53657C69}" dt="2025-03-26T13:23:28.348" v="9"/>
          <ac:picMkLst>
            <pc:docMk/>
            <pc:sldMk cId="3097355244" sldId="260"/>
            <ac:picMk id="3" creationId="{65D81659-EB61-CC08-34A5-9B3BDD89E608}"/>
          </ac:picMkLst>
        </pc:picChg>
        <pc:picChg chg="add del">
          <ac:chgData name="Cécilia Rédei" userId="S::credei@vo-europe.eu::3315f6d3-7770-4118-8f15-72dae4a17ea6" providerId="AD" clId="Web-{8889F52D-5155-43A8-2E2C-76BE53657C69}" dt="2025-03-26T13:23:34.442" v="11"/>
          <ac:picMkLst>
            <pc:docMk/>
            <pc:sldMk cId="3097355244" sldId="260"/>
            <ac:picMk id="7" creationId="{57AB61D1-B64E-2E46-1C94-2EFA874F411C}"/>
          </ac:picMkLst>
        </pc:picChg>
        <pc:picChg chg="add">
          <ac:chgData name="Cécilia Rédei" userId="S::credei@vo-europe.eu::3315f6d3-7770-4118-8f15-72dae4a17ea6" providerId="AD" clId="Web-{8889F52D-5155-43A8-2E2C-76BE53657C69}" dt="2025-03-26T13:23:34.692" v="12"/>
          <ac:picMkLst>
            <pc:docMk/>
            <pc:sldMk cId="3097355244" sldId="260"/>
            <ac:picMk id="9" creationId="{6720FB25-9876-1B1D-945F-5BAE30C66309}"/>
          </ac:picMkLst>
        </pc:picChg>
        <pc:picChg chg="del">
          <ac:chgData name="Cécilia Rédei" userId="S::credei@vo-europe.eu::3315f6d3-7770-4118-8f15-72dae4a17ea6" providerId="AD" clId="Web-{8889F52D-5155-43A8-2E2C-76BE53657C69}" dt="2025-03-26T13:23:23.192" v="6"/>
          <ac:picMkLst>
            <pc:docMk/>
            <pc:sldMk cId="3097355244" sldId="260"/>
            <ac:picMk id="14" creationId="{2826313C-D287-4EDE-7007-137DB279DE83}"/>
          </ac:picMkLst>
        </pc:pic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</pc:sldChg>
    </pc:docChg>
  </pc:docChgLst>
  <pc:docChgLst>
    <pc:chgData name="Nathalie Janssen" userId="54ae2bb3-6766-4f7f-aeda-9d87bba03bfe" providerId="ADAL" clId="{1B794D65-F5FD-0546-8992-C031C0FAF0FB}"/>
    <pc:docChg chg="modSld">
      <pc:chgData name="Nathalie Janssen" userId="54ae2bb3-6766-4f7f-aeda-9d87bba03bfe" providerId="ADAL" clId="{1B794D65-F5FD-0546-8992-C031C0FAF0FB}" dt="2025-03-12T14:24:06.690" v="1"/>
      <pc:docMkLst>
        <pc:docMk/>
      </pc:docMkLst>
      <pc:sldChg chg="modSp mod">
        <pc:chgData name="Nathalie Janssen" userId="54ae2bb3-6766-4f7f-aeda-9d87bba03bfe" providerId="ADAL" clId="{1B794D65-F5FD-0546-8992-C031C0FAF0FB}" dt="2025-03-12T14:23:52.905" v="0"/>
        <pc:sldMkLst>
          <pc:docMk/>
          <pc:sldMk cId="1236066035" sldId="259"/>
        </pc:sldMkLst>
        <pc:spChg chg="mod">
          <ac:chgData name="Nathalie Janssen" userId="54ae2bb3-6766-4f7f-aeda-9d87bba03bfe" providerId="ADAL" clId="{1B794D65-F5FD-0546-8992-C031C0FAF0FB}" dt="2025-03-12T14:23:52.905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B794D65-F5FD-0546-8992-C031C0FAF0FB}" dt="2025-03-12T14:24:06.690" v="1"/>
        <pc:sldMkLst>
          <pc:docMk/>
          <pc:sldMk cId="3097355244" sldId="260"/>
        </pc:sldMkLst>
        <pc:spChg chg="mod">
          <ac:chgData name="Nathalie Janssen" userId="54ae2bb3-6766-4f7f-aeda-9d87bba03bfe" providerId="ADAL" clId="{1B794D65-F5FD-0546-8992-C031C0FAF0FB}" dt="2025-03-12T14:24:06.690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Nathalie Janssen" userId="54ae2bb3-6766-4f7f-aeda-9d87bba03bfe" providerId="ADAL" clId="{85C6FC57-FEC3-B647-8A04-FB97D9B06CB9}"/>
    <pc:docChg chg="custSel modSld">
      <pc:chgData name="Nathalie Janssen" userId="54ae2bb3-6766-4f7f-aeda-9d87bba03bfe" providerId="ADAL" clId="{85C6FC57-FEC3-B647-8A04-FB97D9B06CB9}" dt="2025-03-24T16:56:04.117" v="7"/>
      <pc:docMkLst>
        <pc:docMk/>
      </pc:docMkLst>
      <pc:sldChg chg="addSp delSp modSp mod">
        <pc:chgData name="Nathalie Janssen" userId="54ae2bb3-6766-4f7f-aeda-9d87bba03bfe" providerId="ADAL" clId="{85C6FC57-FEC3-B647-8A04-FB97D9B06CB9}" dt="2025-03-24T16:55:58.801" v="3"/>
        <pc:sldMkLst>
          <pc:docMk/>
          <pc:sldMk cId="1236066035" sldId="259"/>
        </pc:sldMkLst>
        <pc:spChg chg="mod">
          <ac:chgData name="Nathalie Janssen" userId="54ae2bb3-6766-4f7f-aeda-9d87bba03bfe" providerId="ADAL" clId="{85C6FC57-FEC3-B647-8A04-FB97D9B06CB9}" dt="2025-03-12T14:32:49.857" v="0"/>
          <ac:spMkLst>
            <pc:docMk/>
            <pc:sldMk cId="1236066035" sldId="259"/>
            <ac:spMk id="2" creationId="{08855860-1662-9F1A-4F0F-A5D1768497B7}"/>
          </ac:spMkLst>
        </pc:spChg>
        <pc:picChg chg="add mod">
          <ac:chgData name="Nathalie Janssen" userId="54ae2bb3-6766-4f7f-aeda-9d87bba03bfe" providerId="ADAL" clId="{85C6FC57-FEC3-B647-8A04-FB97D9B06CB9}" dt="2025-03-24T16:55:58.801" v="3"/>
          <ac:picMkLst>
            <pc:docMk/>
            <pc:sldMk cId="1236066035" sldId="259"/>
            <ac:picMk id="3" creationId="{2599914A-6B6B-E1F4-82CA-06FE9E5CB04F}"/>
          </ac:picMkLst>
        </pc:picChg>
        <pc:picChg chg="del">
          <ac:chgData name="Nathalie Janssen" userId="54ae2bb3-6766-4f7f-aeda-9d87bba03bfe" providerId="ADAL" clId="{85C6FC57-FEC3-B647-8A04-FB97D9B06CB9}" dt="2025-03-24T16:55:58.277" v="2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85C6FC57-FEC3-B647-8A04-FB97D9B06CB9}" dt="2025-03-24T16:56:01.577" v="5"/>
        <pc:sldMkLst>
          <pc:docMk/>
          <pc:sldMk cId="3097355244" sldId="260"/>
        </pc:sldMkLst>
        <pc:spChg chg="mod">
          <ac:chgData name="Nathalie Janssen" userId="54ae2bb3-6766-4f7f-aeda-9d87bba03bfe" providerId="ADAL" clId="{85C6FC57-FEC3-B647-8A04-FB97D9B06CB9}" dt="2025-03-12T14:33:00.479" v="1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85C6FC57-FEC3-B647-8A04-FB97D9B06CB9}" dt="2025-03-24T16:56:01.086" v="4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85C6FC57-FEC3-B647-8A04-FB97D9B06CB9}" dt="2025-03-24T16:56:01.577" v="5"/>
          <ac:picMkLst>
            <pc:docMk/>
            <pc:sldMk cId="3097355244" sldId="260"/>
            <ac:picMk id="5" creationId="{95A86D86-E30A-F821-2AFA-B3E55A4EF572}"/>
          </ac:picMkLst>
        </pc:picChg>
      </pc:sldChg>
      <pc:sldChg chg="addSp delSp modSp mod">
        <pc:chgData name="Nathalie Janssen" userId="54ae2bb3-6766-4f7f-aeda-9d87bba03bfe" providerId="ADAL" clId="{85C6FC57-FEC3-B647-8A04-FB97D9B06CB9}" dt="2025-03-24T16:56:04.117" v="7"/>
        <pc:sldMkLst>
          <pc:docMk/>
          <pc:sldMk cId="16385051" sldId="261"/>
        </pc:sldMkLst>
        <pc:picChg chg="del">
          <ac:chgData name="Nathalie Janssen" userId="54ae2bb3-6766-4f7f-aeda-9d87bba03bfe" providerId="ADAL" clId="{85C6FC57-FEC3-B647-8A04-FB97D9B06CB9}" dt="2025-03-24T16:56:03.502" v="6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85C6FC57-FEC3-B647-8A04-FB97D9B06CB9}" dt="2025-03-24T16:56:04.117" v="7"/>
          <ac:picMkLst>
            <pc:docMk/>
            <pc:sldMk cId="16385051" sldId="261"/>
            <ac:picMk id="6" creationId="{3AC1CB00-60DC-B053-0281-8575C76C0D0C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 err="1"/>
              <a:t>Az</a:t>
            </a:r>
            <a:r>
              <a:rPr lang="fr-BE" sz="8000" dirty="0"/>
              <a:t> </a:t>
            </a:r>
            <a:r>
              <a:rPr lang="fr-BE" sz="8000" dirty="0" err="1"/>
              <a:t>számít</a:t>
            </a:r>
            <a:r>
              <a:rPr lang="fr-BE" sz="8000" dirty="0"/>
              <a:t>, ami </a:t>
            </a:r>
            <a:r>
              <a:rPr lang="fr-BE" sz="8000" dirty="0" err="1"/>
              <a:t>összeköt</a:t>
            </a:r>
            <a:r>
              <a:rPr lang="fr-BE" sz="8000" dirty="0"/>
              <a:t>, nem </a:t>
            </a:r>
            <a:r>
              <a:rPr lang="fr-BE" sz="8000" dirty="0" err="1"/>
              <a:t>az</a:t>
            </a:r>
            <a:r>
              <a:rPr lang="fr-BE" sz="8000" dirty="0"/>
              <a:t>, ami </a:t>
            </a:r>
            <a:r>
              <a:rPr lang="fr-BE" sz="8000" dirty="0" err="1"/>
              <a:t>elválaszt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599914A-6B6B-E1F4-82CA-06FE9E5CB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04FE7E09-7221-8D60-4FAE-0303382D6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519" y="6529512"/>
            <a:ext cx="1734887" cy="142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/>
              <a:t>A </a:t>
            </a:r>
            <a:r>
              <a:rPr lang="fr-BE" sz="8000" dirty="0" err="1"/>
              <a:t>munkahelyen</a:t>
            </a:r>
            <a:r>
              <a:rPr lang="fr-BE" sz="8000" dirty="0"/>
              <a:t> </a:t>
            </a:r>
            <a:r>
              <a:rPr lang="fr-BE" sz="8000" dirty="0" err="1"/>
              <a:t>minden</a:t>
            </a:r>
            <a:r>
              <a:rPr lang="fr-BE" sz="8000" dirty="0"/>
              <a:t> </a:t>
            </a:r>
            <a:r>
              <a:rPr lang="fr-BE" sz="8000" dirty="0" err="1"/>
              <a:t>vélemény</a:t>
            </a:r>
            <a:r>
              <a:rPr lang="fr-BE" sz="8000" dirty="0"/>
              <a:t> </a:t>
            </a:r>
            <a:r>
              <a:rPr lang="fr-BE" sz="8000" dirty="0" err="1"/>
              <a:t>számít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5A86D86-E30A-F821-2AFA-B3E55A4EF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9" name="Image 8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6720FB25-9876-1B1D-945F-5BAE30C663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519" y="6529512"/>
            <a:ext cx="1734887" cy="142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pic>
        <p:nvPicPr>
          <p:cNvPr id="3" name="Image 2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3D0D35BB-2312-32C2-04B0-8CCC85F31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321" y="6735335"/>
            <a:ext cx="1350848" cy="1369741"/>
          </a:xfrm>
          <a:prstGeom prst="rect">
            <a:avLst/>
          </a:prstGeom>
        </p:spPr>
      </p:pic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AC1CB00-60DC-B053-0281-8575C76C0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3EF30E-24C5-4A98-AA64-4143993E92A6}">
  <ds:schemaRefs>
    <ds:schemaRef ds:uri="http://schemas.microsoft.com/office/2006/documentManagement/types"/>
    <ds:schemaRef ds:uri="http://purl.org/dc/terms/"/>
    <ds:schemaRef ds:uri="31207b1c-59ce-4594-a7ff-c92a97d12621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d1b97a8-51d8-406d-8036-119157ac06a7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9DF7056-726E-4DED-9E2C-2DC2EC931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28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Az számít, ami összeköt, nem az, ami elválaszt.</vt:lpstr>
      <vt:lpstr>A munkahelyen minden vélemény számít.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7</cp:revision>
  <dcterms:created xsi:type="dcterms:W3CDTF">2025-01-03T15:26:39Z</dcterms:created>
  <dcterms:modified xsi:type="dcterms:W3CDTF">2025-03-26T13:23:35Z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