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09795E-B676-0A4B-8D54-D4FCC993745E}" v="3" dt="2025-03-24T17:00:34.026"/>
    <p1510:client id="{C62419ED-CD21-3D37-B8DD-C7E7C9DFD9D5}" v="7" dt="2025-03-26T13:30:14.6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0209795E-B676-0A4B-8D54-D4FCC993745E}"/>
    <pc:docChg chg="custSel modSld">
      <pc:chgData name="Nathalie Janssen" userId="54ae2bb3-6766-4f7f-aeda-9d87bba03bfe" providerId="ADAL" clId="{0209795E-B676-0A4B-8D54-D4FCC993745E}" dt="2025-03-24T17:00:34.026" v="14"/>
      <pc:docMkLst>
        <pc:docMk/>
      </pc:docMkLst>
      <pc:sldChg chg="addSp delSp modSp mod">
        <pc:chgData name="Nathalie Janssen" userId="54ae2bb3-6766-4f7f-aeda-9d87bba03bfe" providerId="ADAL" clId="{0209795E-B676-0A4B-8D54-D4FCC993745E}" dt="2025-03-24T17:00:28.389" v="10"/>
        <pc:sldMkLst>
          <pc:docMk/>
          <pc:sldMk cId="4167866793" sldId="258"/>
        </pc:sldMkLst>
        <pc:spChg chg="mod">
          <ac:chgData name="Nathalie Janssen" userId="54ae2bb3-6766-4f7f-aeda-9d87bba03bfe" providerId="ADAL" clId="{0209795E-B676-0A4B-8D54-D4FCC993745E}" dt="2025-03-11T20:59:53.263" v="8" actId="255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0209795E-B676-0A4B-8D54-D4FCC993745E}" dt="2025-03-24T17:00:28.389" v="10"/>
          <ac:picMkLst>
            <pc:docMk/>
            <pc:sldMk cId="4167866793" sldId="258"/>
            <ac:picMk id="4" creationId="{E2406A44-A818-9939-8B4A-1F20E040025D}"/>
          </ac:picMkLst>
        </pc:picChg>
        <pc:picChg chg="del">
          <ac:chgData name="Nathalie Janssen" userId="54ae2bb3-6766-4f7f-aeda-9d87bba03bfe" providerId="ADAL" clId="{0209795E-B676-0A4B-8D54-D4FCC993745E}" dt="2025-03-24T17:00:27.894" v="9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0209795E-B676-0A4B-8D54-D4FCC993745E}" dt="2025-03-24T17:00:30.790" v="12"/>
        <pc:sldMkLst>
          <pc:docMk/>
          <pc:sldMk cId="1923140252" sldId="259"/>
        </pc:sldMkLst>
        <pc:spChg chg="mod">
          <ac:chgData name="Nathalie Janssen" userId="54ae2bb3-6766-4f7f-aeda-9d87bba03bfe" providerId="ADAL" clId="{0209795E-B676-0A4B-8D54-D4FCC993745E}" dt="2025-03-11T20:59:30.470" v="4" actId="27636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0209795E-B676-0A4B-8D54-D4FCC993745E}" dt="2025-03-24T17:00:30.790" v="12"/>
          <ac:picMkLst>
            <pc:docMk/>
            <pc:sldMk cId="1923140252" sldId="259"/>
            <ac:picMk id="4" creationId="{3B5C3EEB-48BB-00E6-B18B-B6F3CA6BCC57}"/>
          </ac:picMkLst>
        </pc:picChg>
        <pc:picChg chg="del">
          <ac:chgData name="Nathalie Janssen" userId="54ae2bb3-6766-4f7f-aeda-9d87bba03bfe" providerId="ADAL" clId="{0209795E-B676-0A4B-8D54-D4FCC993745E}" dt="2025-03-24T17:00:30.306" v="11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0209795E-B676-0A4B-8D54-D4FCC993745E}" dt="2025-03-24T17:00:34.026" v="14"/>
        <pc:sldMkLst>
          <pc:docMk/>
          <pc:sldMk cId="3231041600" sldId="260"/>
        </pc:sldMkLst>
        <pc:picChg chg="del">
          <ac:chgData name="Nathalie Janssen" userId="54ae2bb3-6766-4f7f-aeda-9d87bba03bfe" providerId="ADAL" clId="{0209795E-B676-0A4B-8D54-D4FCC993745E}" dt="2025-03-24T17:00:33.478" v="13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0209795E-B676-0A4B-8D54-D4FCC993745E}" dt="2025-03-24T17:00:34.026" v="14"/>
          <ac:picMkLst>
            <pc:docMk/>
            <pc:sldMk cId="3231041600" sldId="260"/>
            <ac:picMk id="5" creationId="{081E8E11-5CBF-AC9D-14DD-C41DA7A1B73C}"/>
          </ac:picMkLst>
        </pc:picChg>
      </pc:sldChg>
    </pc:docChg>
  </pc:docChgLst>
  <pc:docChgLst>
    <pc:chgData name="Cécilia Rédei" userId="S::credei@vo-europe.eu::3315f6d3-7770-4118-8f15-72dae4a17ea6" providerId="AD" clId="Web-{C62419ED-CD21-3D37-B8DD-C7E7C9DFD9D5}"/>
    <pc:docChg chg="modSld">
      <pc:chgData name="Cécilia Rédei" userId="S::credei@vo-europe.eu::3315f6d3-7770-4118-8f15-72dae4a17ea6" providerId="AD" clId="Web-{C62419ED-CD21-3D37-B8DD-C7E7C9DFD9D5}" dt="2025-03-26T13:30:14.689" v="5"/>
      <pc:docMkLst>
        <pc:docMk/>
      </pc:docMkLst>
      <pc:sldChg chg="addSp modSp">
        <pc:chgData name="Cécilia Rédei" userId="S::credei@vo-europe.eu::3315f6d3-7770-4118-8f15-72dae4a17ea6" providerId="AD" clId="Web-{C62419ED-CD21-3D37-B8DD-C7E7C9DFD9D5}" dt="2025-03-26T13:30:08.064" v="1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C62419ED-CD21-3D37-B8DD-C7E7C9DFD9D5}" dt="2025-03-26T13:30:08.064" v="1" actId="1076"/>
          <ac:picMkLst>
            <pc:docMk/>
            <pc:sldMk cId="4167866793" sldId="258"/>
            <ac:picMk id="5" creationId="{30B7A48C-2B46-0FB1-C1B8-3070BF78CA90}"/>
          </ac:picMkLst>
        </pc:picChg>
      </pc:sldChg>
      <pc:sldChg chg="addSp delSp">
        <pc:chgData name="Cécilia Rédei" userId="S::credei@vo-europe.eu::3315f6d3-7770-4118-8f15-72dae4a17ea6" providerId="AD" clId="Web-{C62419ED-CD21-3D37-B8DD-C7E7C9DFD9D5}" dt="2025-03-26T13:30:10.721" v="3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C62419ED-CD21-3D37-B8DD-C7E7C9DFD9D5}" dt="2025-03-26T13:30:10.517" v="2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C62419ED-CD21-3D37-B8DD-C7E7C9DFD9D5}" dt="2025-03-26T13:30:10.721" v="3"/>
          <ac:picMkLst>
            <pc:docMk/>
            <pc:sldMk cId="1923140252" sldId="259"/>
            <ac:picMk id="6" creationId="{E548CEF7-804D-0EC0-9FD9-FC3730CC12E3}"/>
          </ac:picMkLst>
        </pc:picChg>
      </pc:sldChg>
      <pc:sldChg chg="addSp delSp">
        <pc:chgData name="Cécilia Rédei" userId="S::credei@vo-europe.eu::3315f6d3-7770-4118-8f15-72dae4a17ea6" providerId="AD" clId="Web-{C62419ED-CD21-3D37-B8DD-C7E7C9DFD9D5}" dt="2025-03-26T13:30:14.689" v="5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C62419ED-CD21-3D37-B8DD-C7E7C9DFD9D5}" dt="2025-03-26T13:30:14.471" v="4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C62419ED-CD21-3D37-B8DD-C7E7C9DFD9D5}" dt="2025-03-26T13:30:14.689" v="5"/>
          <ac:picMkLst>
            <pc:docMk/>
            <pc:sldMk cId="3231041600" sldId="260"/>
            <ac:picMk id="6" creationId="{44314D1E-9697-5B92-A159-6235903B4B9B}"/>
          </ac:picMkLst>
        </pc:picChg>
      </pc:sldChg>
    </pc:docChg>
  </pc:docChgLst>
  <pc:docChgLst>
    <pc:chgData name="Nathalie Janssen" userId="54ae2bb3-6766-4f7f-aeda-9d87bba03bfe" providerId="ADAL" clId="{73E25170-32BD-9F4D-9C39-1B0B0577D38C}"/>
    <pc:docChg chg="custSel modSld">
      <pc:chgData name="Nathalie Janssen" userId="54ae2bb3-6766-4f7f-aeda-9d87bba03bfe" providerId="ADAL" clId="{73E25170-32BD-9F4D-9C39-1B0B0577D38C}" dt="2025-03-11T20:47:24.932" v="5" actId="27636"/>
      <pc:docMkLst>
        <pc:docMk/>
      </pc:docMkLst>
      <pc:sldChg chg="modSp mod">
        <pc:chgData name="Nathalie Janssen" userId="54ae2bb3-6766-4f7f-aeda-9d87bba03bfe" providerId="ADAL" clId="{73E25170-32BD-9F4D-9C39-1B0B0577D38C}" dt="2025-03-11T20:46:57.826" v="1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73E25170-32BD-9F4D-9C39-1B0B0577D38C}" dt="2025-03-11T20:46:57.826" v="1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73E25170-32BD-9F4D-9C39-1B0B0577D38C}" dt="2025-03-11T20:47:24.932" v="5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73E25170-32BD-9F4D-9C39-1B0B0577D38C}" dt="2025-03-11T20:47:24.932" v="5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clId="Web-{C62419ED-CD21-3D37-B8DD-C7E7C9DFD9D5}"/>
    <pc:docChg chg="modSld">
      <pc:chgData name="" userId="" providerId="" clId="Web-{C62419ED-CD21-3D37-B8DD-C7E7C9DFD9D5}" dt="2025-03-26T13:29:59.673" v="0"/>
      <pc:docMkLst>
        <pc:docMk/>
      </pc:docMkLst>
      <pc:sldChg chg="delSp">
        <pc:chgData name="" userId="" providerId="" clId="Web-{C62419ED-CD21-3D37-B8DD-C7E7C9DFD9D5}" dt="2025-03-26T13:29:59.673" v="0"/>
        <pc:sldMkLst>
          <pc:docMk/>
          <pc:sldMk cId="4167866793" sldId="258"/>
        </pc:sldMkLst>
        <pc:picChg chg="del">
          <ac:chgData name="" userId="" providerId="" clId="Web-{C62419ED-CD21-3D37-B8DD-C7E7C9DFD9D5}" dt="2025-03-26T13:29:59.673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1B9D8185-F604-E149-B3A7-B8D5D16F9AA2}"/>
    <pc:docChg chg="custSel modSld">
      <pc:chgData name="Nathalie Janssen" userId="54ae2bb3-6766-4f7f-aeda-9d87bba03bfe" providerId="ADAL" clId="{1B9D8185-F604-E149-B3A7-B8D5D16F9AA2}" dt="2025-03-11T20:31:06.677" v="4" actId="27636"/>
      <pc:docMkLst>
        <pc:docMk/>
      </pc:docMkLst>
      <pc:sldChg chg="modSp mod">
        <pc:chgData name="Nathalie Janssen" userId="54ae2bb3-6766-4f7f-aeda-9d87bba03bfe" providerId="ADAL" clId="{1B9D8185-F604-E149-B3A7-B8D5D16F9AA2}" dt="2025-03-11T20:30:50.089" v="0"/>
        <pc:sldMkLst>
          <pc:docMk/>
          <pc:sldMk cId="4167866793" sldId="258"/>
        </pc:sldMkLst>
        <pc:spChg chg="mod">
          <ac:chgData name="Nathalie Janssen" userId="54ae2bb3-6766-4f7f-aeda-9d87bba03bfe" providerId="ADAL" clId="{1B9D8185-F604-E149-B3A7-B8D5D16F9AA2}" dt="2025-03-11T20:30:50.089" v="0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1B9D8185-F604-E149-B3A7-B8D5D16F9AA2}" dt="2025-03-11T20:31:06.677" v="4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1B9D8185-F604-E149-B3A7-B8D5D16F9AA2}" dt="2025-03-11T20:31:06.677" v="4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9381824E-7B57-A14D-86EE-012B51AD6378}"/>
    <pc:docChg chg="modSld">
      <pc:chgData name="Nathalie Janssen" userId="54ae2bb3-6766-4f7f-aeda-9d87bba03bfe" providerId="ADAL" clId="{9381824E-7B57-A14D-86EE-012B51AD6378}" dt="2025-03-11T20:22:01.750" v="100" actId="20577"/>
      <pc:docMkLst>
        <pc:docMk/>
      </pc:docMkLst>
      <pc:sldChg chg="modSp mod">
        <pc:chgData name="Nathalie Janssen" userId="54ae2bb3-6766-4f7f-aeda-9d87bba03bfe" providerId="ADAL" clId="{9381824E-7B57-A14D-86EE-012B51AD6378}" dt="2025-03-11T20:22:01.750" v="100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9381824E-7B57-A14D-86EE-012B51AD6378}" dt="2025-03-11T20:22:01.750" v="100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9381824E-7B57-A14D-86EE-012B51AD6378}" dt="2025-03-11T20:20:52.174" v="41"/>
        <pc:sldMkLst>
          <pc:docMk/>
          <pc:sldMk cId="1923140252" sldId="259"/>
        </pc:sldMkLst>
        <pc:spChg chg="mod">
          <ac:chgData name="Nathalie Janssen" userId="54ae2bb3-6766-4f7f-aeda-9d87bba03bfe" providerId="ADAL" clId="{9381824E-7B57-A14D-86EE-012B51AD6378}" dt="2025-03-11T20:20:52.174" v="4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F2E61E6E-CBA8-194C-966A-921E61570903}"/>
    <pc:docChg chg="custSel modSld">
      <pc:chgData name="Nathalie Janssen" userId="54ae2bb3-6766-4f7f-aeda-9d87bba03bfe" providerId="ADAL" clId="{F2E61E6E-CBA8-194C-966A-921E61570903}" dt="2025-03-11T20:53:12.432" v="4" actId="27636"/>
      <pc:docMkLst>
        <pc:docMk/>
      </pc:docMkLst>
      <pc:sldChg chg="modSp mod">
        <pc:chgData name="Nathalie Janssen" userId="54ae2bb3-6766-4f7f-aeda-9d87bba03bfe" providerId="ADAL" clId="{F2E61E6E-CBA8-194C-966A-921E61570903}" dt="2025-03-11T20:52:58.283" v="0"/>
        <pc:sldMkLst>
          <pc:docMk/>
          <pc:sldMk cId="4167866793" sldId="258"/>
        </pc:sldMkLst>
        <pc:spChg chg="mod">
          <ac:chgData name="Nathalie Janssen" userId="54ae2bb3-6766-4f7f-aeda-9d87bba03bfe" providerId="ADAL" clId="{F2E61E6E-CBA8-194C-966A-921E61570903}" dt="2025-03-11T20:52:58.283" v="0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2E61E6E-CBA8-194C-966A-921E61570903}" dt="2025-03-11T20:53:12.432" v="4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F2E61E6E-CBA8-194C-966A-921E61570903}" dt="2025-03-11T20:53:12.432" v="4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dirty="0" err="1"/>
              <a:t>Concentriamoci</a:t>
            </a:r>
            <a:r>
              <a:rPr lang="fr-FR" dirty="0"/>
              <a:t> </a:t>
            </a:r>
            <a:r>
              <a:rPr lang="fr-FR" dirty="0" err="1"/>
              <a:t>sull’unire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non </a:t>
            </a:r>
            <a:r>
              <a:rPr lang="fr-FR" dirty="0" err="1"/>
              <a:t>sul</a:t>
            </a:r>
            <a:br>
              <a:rPr lang="fr-FR" dirty="0"/>
            </a:br>
            <a:r>
              <a:rPr lang="fr-FR" dirty="0" err="1"/>
              <a:t>dividere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E2406A44-A818-9939-8B4A-1F20E0400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0B7A48C-2B46-0FB1-C1B8-3070BF78C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82" y="6091566"/>
            <a:ext cx="139938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7300" dirty="0"/>
              <a:t>Ogni voce </a:t>
            </a:r>
            <a:r>
              <a:rPr lang="fr-FR" sz="7300" dirty="0" err="1"/>
              <a:t>sul</a:t>
            </a:r>
            <a:r>
              <a:rPr lang="fr-FR" sz="7300" dirty="0"/>
              <a:t> </a:t>
            </a:r>
            <a:r>
              <a:rPr lang="fr-FR" sz="7300" dirty="0" err="1"/>
              <a:t>posto</a:t>
            </a:r>
            <a:r>
              <a:rPr lang="fr-FR" sz="7300" dirty="0"/>
              <a:t> di </a:t>
            </a:r>
            <a:r>
              <a:rPr lang="fr-FR" sz="7300" dirty="0" err="1"/>
              <a:t>lavoro</a:t>
            </a:r>
            <a:r>
              <a:rPr lang="fr-FR" sz="7300" dirty="0"/>
              <a:t> conta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B5C3EEB-48BB-00E6-B18B-B6F3CA6BC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548CEF7-804D-0EC0-9FD9-FC3730CC1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82" y="6091566"/>
            <a:ext cx="139938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81E8E11-5CBF-AC9D-14DD-C41DA7A1B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4314D1E-9697-5B92-A159-6235903B4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82" y="6091566"/>
            <a:ext cx="139938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http://www.w3.org/XML/1998/namespace"/>
    <ds:schemaRef ds:uri="http://purl.org/dc/terms/"/>
    <ds:schemaRef ds:uri="7d1b97a8-51d8-406d-8036-119157ac06a7"/>
    <ds:schemaRef ds:uri="31207b1c-59ce-4594-a7ff-c92a97d12621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20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Concentriamoci sull’unire  non sul dividere.</vt:lpstr>
      <vt:lpstr>Ogni voce sul posto di lavoro conta.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2025-03-26T13:30:16Z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