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1DAF5D-775B-75DA-A28B-6CC6B528FC73}" v="14" dt="2025-03-26T13:29:41.448"/>
    <p1510:client id="{915022CA-45C6-B04D-92D4-0258DB6D0A5E}" v="3" dt="2025-03-24T16:59:14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92"/>
    <p:restoredTop sz="91443"/>
  </p:normalViewPr>
  <p:slideViewPr>
    <p:cSldViewPr snapToGrid="0">
      <p:cViewPr varScale="1">
        <p:scale>
          <a:sx n="80" d="100"/>
          <a:sy n="80" d="100"/>
        </p:scale>
        <p:origin x="2576" y="216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cilia Rédei" userId="S::credei@vo-europe.eu::3315f6d3-7770-4118-8f15-72dae4a17ea6" providerId="AD" clId="Web-{4B1DAF5D-775B-75DA-A28B-6CC6B528FC73}"/>
    <pc:docChg chg="modSld">
      <pc:chgData name="Cécilia Rédei" userId="S::credei@vo-europe.eu::3315f6d3-7770-4118-8f15-72dae4a17ea6" providerId="AD" clId="Web-{4B1DAF5D-775B-75DA-A28B-6CC6B528FC73}" dt="2025-03-26T13:29:41.448" v="12"/>
      <pc:docMkLst>
        <pc:docMk/>
      </pc:docMkLst>
      <pc:sldChg chg="addSp delSp modSp">
        <pc:chgData name="Cécilia Rédei" userId="S::credei@vo-europe.eu::3315f6d3-7770-4118-8f15-72dae4a17ea6" providerId="AD" clId="Web-{4B1DAF5D-775B-75DA-A28B-6CC6B528FC73}" dt="2025-03-26T13:29:35.869" v="8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4B1DAF5D-775B-75DA-A28B-6CC6B528FC73}" dt="2025-03-26T13:29:35.869" v="8" actId="1076"/>
          <ac:picMkLst>
            <pc:docMk/>
            <pc:sldMk cId="1236066035" sldId="259"/>
            <ac:picMk id="5" creationId="{21CF7BA7-2672-AACF-6758-F5003223B8CA}"/>
          </ac:picMkLst>
        </pc:picChg>
        <pc:picChg chg="del">
          <ac:chgData name="Cécilia Rédei" userId="S::credei@vo-europe.eu::3315f6d3-7770-4118-8f15-72dae4a17ea6" providerId="AD" clId="Web-{4B1DAF5D-775B-75DA-A28B-6CC6B528FC73}" dt="2025-03-26T13:29:20.072" v="2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4B1DAF5D-775B-75DA-A28B-6CC6B528FC73}" dt="2025-03-26T13:29:39.166" v="10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4B1DAF5D-775B-75DA-A28B-6CC6B528FC73}" dt="2025-03-26T13:29:39.166" v="10"/>
          <ac:picMkLst>
            <pc:docMk/>
            <pc:sldMk cId="3097355244" sldId="260"/>
            <ac:picMk id="6" creationId="{8979F2FE-4384-3450-EB10-6BFDCF1BB429}"/>
          </ac:picMkLst>
        </pc:picChg>
        <pc:picChg chg="del">
          <ac:chgData name="Cécilia Rédei" userId="S::credei@vo-europe.eu::3315f6d3-7770-4118-8f15-72dae4a17ea6" providerId="AD" clId="Web-{4B1DAF5D-775B-75DA-A28B-6CC6B528FC73}" dt="2025-03-26T13:29:38.932" v="9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4B1DAF5D-775B-75DA-A28B-6CC6B528FC73}" dt="2025-03-26T13:29:41.448" v="12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4B1DAF5D-775B-75DA-A28B-6CC6B528FC73}" dt="2025-03-26T13:29:41.213" v="11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4B1DAF5D-775B-75DA-A28B-6CC6B528FC73}" dt="2025-03-26T13:29:41.448" v="12"/>
          <ac:picMkLst>
            <pc:docMk/>
            <pc:sldMk cId="16385051" sldId="261"/>
            <ac:picMk id="7" creationId="{2907D443-1849-4ED6-E4CE-8630407AAB3A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26FAD8AA-5213-044B-A1DB-5C585F3D87EC}"/>
    <pc:docChg chg="modSld">
      <pc:chgData name="Nathalie Janssen" userId="54ae2bb3-6766-4f7f-aeda-9d87bba03bfe" providerId="ADAL" clId="{26FAD8AA-5213-044B-A1DB-5C585F3D87EC}" dt="2025-03-11T20:30:08.782" v="93" actId="20577"/>
      <pc:docMkLst>
        <pc:docMk/>
      </pc:docMkLst>
      <pc:sldChg chg="modSp mod">
        <pc:chgData name="Nathalie Janssen" userId="54ae2bb3-6766-4f7f-aeda-9d87bba03bfe" providerId="ADAL" clId="{26FAD8AA-5213-044B-A1DB-5C585F3D87EC}" dt="2025-03-11T20:29:03.378" v="4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6FAD8AA-5213-044B-A1DB-5C585F3D87EC}" dt="2025-03-11T20:29:03.378" v="4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6FAD8AA-5213-044B-A1DB-5C585F3D87EC}" dt="2025-03-11T20:30:08.782" v="9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6FAD8AA-5213-044B-A1DB-5C585F3D87EC}" dt="2025-03-11T20:30:08.782" v="9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96EA7360-6AEC-7C46-B6AA-D36C3ACF553B}"/>
    <pc:docChg chg="modSld">
      <pc:chgData name="Nathalie Janssen" userId="54ae2bb3-6766-4f7f-aeda-9d87bba03bfe" providerId="ADAL" clId="{96EA7360-6AEC-7C46-B6AA-D36C3ACF553B}" dt="2025-03-11T20:45:15.190" v="84" actId="20577"/>
      <pc:docMkLst>
        <pc:docMk/>
      </pc:docMkLst>
      <pc:sldChg chg="modSp mod">
        <pc:chgData name="Nathalie Janssen" userId="54ae2bb3-6766-4f7f-aeda-9d87bba03bfe" providerId="ADAL" clId="{96EA7360-6AEC-7C46-B6AA-D36C3ACF553B}" dt="2025-03-11T20:44:28.775" v="5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96EA7360-6AEC-7C46-B6AA-D36C3ACF553B}" dt="2025-03-11T20:44:28.775" v="5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6EA7360-6AEC-7C46-B6AA-D36C3ACF553B}" dt="2025-03-11T20:45:15.190" v="84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96EA7360-6AEC-7C46-B6AA-D36C3ACF553B}" dt="2025-03-11T20:45:15.190" v="84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915022CA-45C6-B04D-92D4-0258DB6D0A5E}"/>
    <pc:docChg chg="custSel modSld">
      <pc:chgData name="Nathalie Janssen" userId="54ae2bb3-6766-4f7f-aeda-9d87bba03bfe" providerId="ADAL" clId="{915022CA-45C6-B04D-92D4-0258DB6D0A5E}" dt="2025-03-24T16:59:14.267" v="86"/>
      <pc:docMkLst>
        <pc:docMk/>
      </pc:docMkLst>
      <pc:sldChg chg="addSp delSp modSp mod">
        <pc:chgData name="Nathalie Janssen" userId="54ae2bb3-6766-4f7f-aeda-9d87bba03bfe" providerId="ADAL" clId="{915022CA-45C6-B04D-92D4-0258DB6D0A5E}" dt="2025-03-24T16:59:07.978" v="82"/>
        <pc:sldMkLst>
          <pc:docMk/>
          <pc:sldMk cId="1236066035" sldId="259"/>
        </pc:sldMkLst>
        <pc:spChg chg="mod">
          <ac:chgData name="Nathalie Janssen" userId="54ae2bb3-6766-4f7f-aeda-9d87bba03bfe" providerId="ADAL" clId="{915022CA-45C6-B04D-92D4-0258DB6D0A5E}" dt="2025-03-11T20:56:30.898" v="43" actId="20577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915022CA-45C6-B04D-92D4-0258DB6D0A5E}" dt="2025-03-24T16:59:07.978" v="82"/>
          <ac:picMkLst>
            <pc:docMk/>
            <pc:sldMk cId="1236066035" sldId="259"/>
            <ac:picMk id="3" creationId="{31AEA0E7-DB37-41A2-F15B-E27F9B1D1D8C}"/>
          </ac:picMkLst>
        </pc:picChg>
        <pc:picChg chg="del">
          <ac:chgData name="Nathalie Janssen" userId="54ae2bb3-6766-4f7f-aeda-9d87bba03bfe" providerId="ADAL" clId="{915022CA-45C6-B04D-92D4-0258DB6D0A5E}" dt="2025-03-24T16:59:07.481" v="81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915022CA-45C6-B04D-92D4-0258DB6D0A5E}" dt="2025-03-24T16:59:14.267" v="86"/>
        <pc:sldMkLst>
          <pc:docMk/>
          <pc:sldMk cId="3097355244" sldId="260"/>
        </pc:sldMkLst>
        <pc:spChg chg="mod">
          <ac:chgData name="Nathalie Janssen" userId="54ae2bb3-6766-4f7f-aeda-9d87bba03bfe" providerId="ADAL" clId="{915022CA-45C6-B04D-92D4-0258DB6D0A5E}" dt="2025-03-11T20:57:06.229" v="80" actId="20577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915022CA-45C6-B04D-92D4-0258DB6D0A5E}" dt="2025-03-24T16:59:13.412" v="85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915022CA-45C6-B04D-92D4-0258DB6D0A5E}" dt="2025-03-24T16:59:14.267" v="86"/>
          <ac:picMkLst>
            <pc:docMk/>
            <pc:sldMk cId="3097355244" sldId="260"/>
            <ac:picMk id="5" creationId="{E97900B8-580B-0C61-FEE8-D075FE10FEF4}"/>
          </ac:picMkLst>
        </pc:picChg>
      </pc:sldChg>
      <pc:sldChg chg="addSp delSp modSp mod">
        <pc:chgData name="Nathalie Janssen" userId="54ae2bb3-6766-4f7f-aeda-9d87bba03bfe" providerId="ADAL" clId="{915022CA-45C6-B04D-92D4-0258DB6D0A5E}" dt="2025-03-24T16:59:11.500" v="84"/>
        <pc:sldMkLst>
          <pc:docMk/>
          <pc:sldMk cId="16385051" sldId="261"/>
        </pc:sldMkLst>
        <pc:picChg chg="del">
          <ac:chgData name="Nathalie Janssen" userId="54ae2bb3-6766-4f7f-aeda-9d87bba03bfe" providerId="ADAL" clId="{915022CA-45C6-B04D-92D4-0258DB6D0A5E}" dt="2025-03-24T16:59:10.898" v="83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915022CA-45C6-B04D-92D4-0258DB6D0A5E}" dt="2025-03-24T16:59:11.500" v="84"/>
          <ac:picMkLst>
            <pc:docMk/>
            <pc:sldMk cId="16385051" sldId="261"/>
            <ac:picMk id="6" creationId="{04DDAEE9-0028-0C9E-D9B9-D28774A42E1E}"/>
          </ac:picMkLst>
        </pc:picChg>
      </pc:sldChg>
    </pc:docChg>
  </pc:docChgLst>
  <pc:docChgLst>
    <pc:chgData name="Nathalie Janssen" userId="54ae2bb3-6766-4f7f-aeda-9d87bba03bfe" providerId="ADAL" clId="{BAE2E42C-77FE-FB42-92DD-496EF5158782}"/>
    <pc:docChg chg="modSld">
      <pc:chgData name="Nathalie Janssen" userId="54ae2bb3-6766-4f7f-aeda-9d87bba03bfe" providerId="ADAL" clId="{BAE2E42C-77FE-FB42-92DD-496EF5158782}" dt="2025-03-11T20:51:25.324" v="88" actId="20577"/>
      <pc:docMkLst>
        <pc:docMk/>
      </pc:docMkLst>
      <pc:sldChg chg="modSp mod">
        <pc:chgData name="Nathalie Janssen" userId="54ae2bb3-6766-4f7f-aeda-9d87bba03bfe" providerId="ADAL" clId="{BAE2E42C-77FE-FB42-92DD-496EF5158782}" dt="2025-03-11T20:50:33.425" v="43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BAE2E42C-77FE-FB42-92DD-496EF5158782}" dt="2025-03-11T20:50:33.425" v="43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BAE2E42C-77FE-FB42-92DD-496EF5158782}" dt="2025-03-11T20:51:25.324" v="8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BAE2E42C-77FE-FB42-92DD-496EF5158782}" dt="2025-03-11T20:51:25.324" v="8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4B052F6A-D566-2E4A-90D8-6073BA59289D}"/>
    <pc:docChg chg="modSld">
      <pc:chgData name="Nathalie Janssen" userId="54ae2bb3-6766-4f7f-aeda-9d87bba03bfe" providerId="ADAL" clId="{4B052F6A-D566-2E4A-90D8-6073BA59289D}" dt="2025-03-11T20:23:23.201" v="4"/>
      <pc:docMkLst>
        <pc:docMk/>
      </pc:docMkLst>
      <pc:sldChg chg="modSp mod">
        <pc:chgData name="Nathalie Janssen" userId="54ae2bb3-6766-4f7f-aeda-9d87bba03bfe" providerId="ADAL" clId="{4B052F6A-D566-2E4A-90D8-6073BA59289D}" dt="2025-03-11T20:22:58.872" v="2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4B052F6A-D566-2E4A-90D8-6073BA59289D}" dt="2025-03-11T20:22:58.872" v="2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4B052F6A-D566-2E4A-90D8-6073BA59289D}" dt="2025-03-11T20:23:23.201" v="4"/>
        <pc:sldMkLst>
          <pc:docMk/>
          <pc:sldMk cId="3097355244" sldId="260"/>
        </pc:sldMkLst>
        <pc:spChg chg="mod">
          <ac:chgData name="Nathalie Janssen" userId="54ae2bb3-6766-4f7f-aeda-9d87bba03bfe" providerId="ADAL" clId="{4B052F6A-D566-2E4A-90D8-6073BA59289D}" dt="2025-03-11T20:23:23.201" v="4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sz="7280" dirty="0" err="1"/>
              <a:t>Concentriamoci</a:t>
            </a:r>
            <a:r>
              <a:rPr lang="fr-FR" sz="7280" dirty="0"/>
              <a:t> </a:t>
            </a:r>
            <a:r>
              <a:rPr lang="fr-FR" sz="7280" dirty="0" err="1"/>
              <a:t>sull’unire</a:t>
            </a:r>
            <a:r>
              <a:rPr lang="fr-FR" sz="7280" dirty="0"/>
              <a:t> </a:t>
            </a:r>
            <a:br>
              <a:rPr lang="fr-FR" sz="7280" dirty="0"/>
            </a:br>
            <a:r>
              <a:rPr lang="fr-FR" sz="7280" dirty="0"/>
              <a:t>non </a:t>
            </a:r>
            <a:r>
              <a:rPr lang="fr-FR" sz="7280" dirty="0" err="1"/>
              <a:t>sul</a:t>
            </a:r>
            <a:br>
              <a:rPr lang="fr-FR" sz="7280" dirty="0"/>
            </a:br>
            <a:r>
              <a:rPr lang="fr-FR" sz="7280" dirty="0" err="1"/>
              <a:t>dividere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1AEA0E7-DB37-41A2-F15B-E27F9B1D1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1CF7BA7-2672-AACF-6758-F5003223B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82" y="6453095"/>
            <a:ext cx="1396051" cy="144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/>
              <a:t>Ogni voce </a:t>
            </a:r>
            <a:r>
              <a:rPr lang="fr-FR" dirty="0" err="1"/>
              <a:t>sul</a:t>
            </a:r>
            <a:r>
              <a:rPr lang="fr-FR" dirty="0"/>
              <a:t> </a:t>
            </a:r>
            <a:r>
              <a:rPr lang="fr-FR" dirty="0" err="1"/>
              <a:t>posto</a:t>
            </a:r>
            <a:r>
              <a:rPr lang="fr-FR" dirty="0"/>
              <a:t> di </a:t>
            </a:r>
            <a:r>
              <a:rPr lang="fr-FR" dirty="0" err="1"/>
              <a:t>lavoro</a:t>
            </a:r>
            <a:r>
              <a:rPr lang="fr-FR" dirty="0"/>
              <a:t> conta.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97900B8-580B-0C61-FEE8-D075FE10F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979F2FE-4384-3450-EB10-6BFDCF1BB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82" y="6453095"/>
            <a:ext cx="1396051" cy="144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4DDAEE9-0028-0C9E-D9B9-D28774A42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907D443-1849-4ED6-E4CE-8630407AA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82" y="6453095"/>
            <a:ext cx="1396051" cy="144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E6EB93-F130-46F1-92C3-1E3814BED1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31207b1c-59ce-4594-a7ff-c92a97d12621"/>
    <ds:schemaRef ds:uri="http://schemas.openxmlformats.org/package/2006/metadata/core-properties"/>
    <ds:schemaRef ds:uri="http://purl.org/dc/elements/1.1/"/>
    <ds:schemaRef ds:uri="http://purl.org/dc/dcmitype/"/>
    <ds:schemaRef ds:uri="7d1b97a8-51d8-406d-8036-119157ac06a7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26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Concentriamoci sull’unire  non sul dividere.</vt:lpstr>
      <vt:lpstr>Ogni voce sul posto di lavoro conta.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2025-03-26T13:29:42Z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