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01C8A2-1746-4603-86AC-98662942F34F}" v="15" dt="2025-03-26T13:35:53.757"/>
    <p1510:client id="{26FAD8AA-5213-044B-A1DB-5C585F3D87EC}" v="3" dt="2025-03-24T17:02:01.5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92"/>
    <p:restoredTop sz="91443"/>
  </p:normalViewPr>
  <p:slideViewPr>
    <p:cSldViewPr snapToGrid="0">
      <p:cViewPr varScale="1">
        <p:scale>
          <a:sx n="56" d="100"/>
          <a:sy n="56" d="100"/>
        </p:scale>
        <p:origin x="1104" y="192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cilia Rédei" userId="S::credei@vo-europe.eu::3315f6d3-7770-4118-8f15-72dae4a17ea6" providerId="AD" clId="Web-{0101C8A2-1746-4603-86AC-98662942F34F}"/>
    <pc:docChg chg="modSld">
      <pc:chgData name="Cécilia Rédei" userId="S::credei@vo-europe.eu::3315f6d3-7770-4118-8f15-72dae4a17ea6" providerId="AD" clId="Web-{0101C8A2-1746-4603-86AC-98662942F34F}" dt="2025-03-26T13:35:53.757" v="13"/>
      <pc:docMkLst>
        <pc:docMk/>
      </pc:docMkLst>
      <pc:sldChg chg="addSp delSp modSp">
        <pc:chgData name="Cécilia Rédei" userId="S::credei@vo-europe.eu::3315f6d3-7770-4118-8f15-72dae4a17ea6" providerId="AD" clId="Web-{0101C8A2-1746-4603-86AC-98662942F34F}" dt="2025-03-26T13:35:48.538" v="9" actId="14100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0101C8A2-1746-4603-86AC-98662942F34F}" dt="2025-03-26T13:35:48.538" v="9" actId="14100"/>
          <ac:picMkLst>
            <pc:docMk/>
            <pc:sldMk cId="1236066035" sldId="259"/>
            <ac:picMk id="5" creationId="{8B341371-64A4-FB9C-8952-7DF06AFC5F1D}"/>
          </ac:picMkLst>
        </pc:picChg>
        <pc:picChg chg="del">
          <ac:chgData name="Cécilia Rédei" userId="S::credei@vo-europe.eu::3315f6d3-7770-4118-8f15-72dae4a17ea6" providerId="AD" clId="Web-{0101C8A2-1746-4603-86AC-98662942F34F}" dt="2025-03-26T13:35:33.006" v="2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0101C8A2-1746-4603-86AC-98662942F34F}" dt="2025-03-26T13:35:51.757" v="11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0101C8A2-1746-4603-86AC-98662942F34F}" dt="2025-03-26T13:35:51.757" v="11"/>
          <ac:picMkLst>
            <pc:docMk/>
            <pc:sldMk cId="3097355244" sldId="260"/>
            <ac:picMk id="6" creationId="{EE0F9672-9F27-FA84-65B1-B3A9B6DE4117}"/>
          </ac:picMkLst>
        </pc:picChg>
        <pc:picChg chg="del">
          <ac:chgData name="Cécilia Rédei" userId="S::credei@vo-europe.eu::3315f6d3-7770-4118-8f15-72dae4a17ea6" providerId="AD" clId="Web-{0101C8A2-1746-4603-86AC-98662942F34F}" dt="2025-03-26T13:35:51.600" v="10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0101C8A2-1746-4603-86AC-98662942F34F}" dt="2025-03-26T13:35:53.757" v="13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0101C8A2-1746-4603-86AC-98662942F34F}" dt="2025-03-26T13:35:53.522" v="12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0101C8A2-1746-4603-86AC-98662942F34F}" dt="2025-03-26T13:35:53.757" v="13"/>
          <ac:picMkLst>
            <pc:docMk/>
            <pc:sldMk cId="16385051" sldId="261"/>
            <ac:picMk id="7" creationId="{C5CFBA85-5860-A280-78A5-27301DEEE8CB}"/>
          </ac:picMkLst>
        </pc:picChg>
      </pc:sldChg>
    </pc:docChg>
  </pc:docChgLst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Nathalie Janssen" userId="54ae2bb3-6766-4f7f-aeda-9d87bba03bfe" providerId="ADAL" clId="{26FAD8AA-5213-044B-A1DB-5C585F3D87EC}"/>
    <pc:docChg chg="custSel modSld">
      <pc:chgData name="Nathalie Janssen" userId="54ae2bb3-6766-4f7f-aeda-9d87bba03bfe" providerId="ADAL" clId="{26FAD8AA-5213-044B-A1DB-5C585F3D87EC}" dt="2025-03-24T17:02:01.552" v="99"/>
      <pc:docMkLst>
        <pc:docMk/>
      </pc:docMkLst>
      <pc:sldChg chg="addSp delSp modSp mod">
        <pc:chgData name="Nathalie Janssen" userId="54ae2bb3-6766-4f7f-aeda-9d87bba03bfe" providerId="ADAL" clId="{26FAD8AA-5213-044B-A1DB-5C585F3D87EC}" dt="2025-03-24T17:01:54.911" v="95"/>
        <pc:sldMkLst>
          <pc:docMk/>
          <pc:sldMk cId="1236066035" sldId="259"/>
        </pc:sldMkLst>
        <pc:spChg chg="mod">
          <ac:chgData name="Nathalie Janssen" userId="54ae2bb3-6766-4f7f-aeda-9d87bba03bfe" providerId="ADAL" clId="{26FAD8AA-5213-044B-A1DB-5C585F3D87EC}" dt="2025-03-11T20:29:03.378" v="44" actId="20577"/>
          <ac:spMkLst>
            <pc:docMk/>
            <pc:sldMk cId="1236066035" sldId="259"/>
            <ac:spMk id="2" creationId="{08855860-1662-9F1A-4F0F-A5D1768497B7}"/>
          </ac:spMkLst>
        </pc:spChg>
        <pc:picChg chg="add mod">
          <ac:chgData name="Nathalie Janssen" userId="54ae2bb3-6766-4f7f-aeda-9d87bba03bfe" providerId="ADAL" clId="{26FAD8AA-5213-044B-A1DB-5C585F3D87EC}" dt="2025-03-24T17:01:54.911" v="95"/>
          <ac:picMkLst>
            <pc:docMk/>
            <pc:sldMk cId="1236066035" sldId="259"/>
            <ac:picMk id="3" creationId="{BD3CDBBE-32C2-9C9B-A8F2-07CB771A0C93}"/>
          </ac:picMkLst>
        </pc:picChg>
        <pc:picChg chg="del">
          <ac:chgData name="Nathalie Janssen" userId="54ae2bb3-6766-4f7f-aeda-9d87bba03bfe" providerId="ADAL" clId="{26FAD8AA-5213-044B-A1DB-5C585F3D87EC}" dt="2025-03-24T17:01:54.451" v="94" actId="478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 mod">
        <pc:chgData name="Nathalie Janssen" userId="54ae2bb3-6766-4f7f-aeda-9d87bba03bfe" providerId="ADAL" clId="{26FAD8AA-5213-044B-A1DB-5C585F3D87EC}" dt="2025-03-24T17:01:57.921" v="97"/>
        <pc:sldMkLst>
          <pc:docMk/>
          <pc:sldMk cId="3097355244" sldId="260"/>
        </pc:sldMkLst>
        <pc:spChg chg="mod">
          <ac:chgData name="Nathalie Janssen" userId="54ae2bb3-6766-4f7f-aeda-9d87bba03bfe" providerId="ADAL" clId="{26FAD8AA-5213-044B-A1DB-5C585F3D87EC}" dt="2025-03-11T20:30:08.782" v="93" actId="20577"/>
          <ac:spMkLst>
            <pc:docMk/>
            <pc:sldMk cId="3097355244" sldId="260"/>
            <ac:spMk id="2" creationId="{9CA26FAC-BE60-AC65-76DC-0E11DE1AE8D1}"/>
          </ac:spMkLst>
        </pc:spChg>
        <pc:picChg chg="del">
          <ac:chgData name="Nathalie Janssen" userId="54ae2bb3-6766-4f7f-aeda-9d87bba03bfe" providerId="ADAL" clId="{26FAD8AA-5213-044B-A1DB-5C585F3D87EC}" dt="2025-03-24T17:01:57.409" v="96" actId="478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Nathalie Janssen" userId="54ae2bb3-6766-4f7f-aeda-9d87bba03bfe" providerId="ADAL" clId="{26FAD8AA-5213-044B-A1DB-5C585F3D87EC}" dt="2025-03-24T17:01:57.921" v="97"/>
          <ac:picMkLst>
            <pc:docMk/>
            <pc:sldMk cId="3097355244" sldId="260"/>
            <ac:picMk id="5" creationId="{7C04F63B-2EAA-43F5-C0C5-F44020ADFF45}"/>
          </ac:picMkLst>
        </pc:picChg>
      </pc:sldChg>
      <pc:sldChg chg="addSp delSp modSp mod">
        <pc:chgData name="Nathalie Janssen" userId="54ae2bb3-6766-4f7f-aeda-9d87bba03bfe" providerId="ADAL" clId="{26FAD8AA-5213-044B-A1DB-5C585F3D87EC}" dt="2025-03-24T17:02:01.552" v="99"/>
        <pc:sldMkLst>
          <pc:docMk/>
          <pc:sldMk cId="16385051" sldId="261"/>
        </pc:sldMkLst>
        <pc:picChg chg="del">
          <ac:chgData name="Nathalie Janssen" userId="54ae2bb3-6766-4f7f-aeda-9d87bba03bfe" providerId="ADAL" clId="{26FAD8AA-5213-044B-A1DB-5C585F3D87EC}" dt="2025-03-24T17:02:00.923" v="98" actId="478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Nathalie Janssen" userId="54ae2bb3-6766-4f7f-aeda-9d87bba03bfe" providerId="ADAL" clId="{26FAD8AA-5213-044B-A1DB-5C585F3D87EC}" dt="2025-03-24T17:02:01.552" v="99"/>
          <ac:picMkLst>
            <pc:docMk/>
            <pc:sldMk cId="16385051" sldId="261"/>
            <ac:picMk id="6" creationId="{DAD90C50-9C2B-1AC3-619F-ADDDE01AE24E}"/>
          </ac:picMkLst>
        </pc:pic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  <pc:docChgLst>
    <pc:chgData name="Nathalie Janssen" userId="54ae2bb3-6766-4f7f-aeda-9d87bba03bfe" providerId="ADAL" clId="{4B052F6A-D566-2E4A-90D8-6073BA59289D}"/>
    <pc:docChg chg="modSld">
      <pc:chgData name="Nathalie Janssen" userId="54ae2bb3-6766-4f7f-aeda-9d87bba03bfe" providerId="ADAL" clId="{4B052F6A-D566-2E4A-90D8-6073BA59289D}" dt="2025-03-11T20:23:23.201" v="4"/>
      <pc:docMkLst>
        <pc:docMk/>
      </pc:docMkLst>
      <pc:sldChg chg="modSp mod">
        <pc:chgData name="Nathalie Janssen" userId="54ae2bb3-6766-4f7f-aeda-9d87bba03bfe" providerId="ADAL" clId="{4B052F6A-D566-2E4A-90D8-6073BA59289D}" dt="2025-03-11T20:22:58.872" v="2" actId="255"/>
        <pc:sldMkLst>
          <pc:docMk/>
          <pc:sldMk cId="1236066035" sldId="259"/>
        </pc:sldMkLst>
        <pc:spChg chg="mod">
          <ac:chgData name="Nathalie Janssen" userId="54ae2bb3-6766-4f7f-aeda-9d87bba03bfe" providerId="ADAL" clId="{4B052F6A-D566-2E4A-90D8-6073BA59289D}" dt="2025-03-11T20:22:58.872" v="2" actId="255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4B052F6A-D566-2E4A-90D8-6073BA59289D}" dt="2025-03-11T20:23:23.201" v="4"/>
        <pc:sldMkLst>
          <pc:docMk/>
          <pc:sldMk cId="3097355244" sldId="260"/>
        </pc:sldMkLst>
        <pc:spChg chg="mod">
          <ac:chgData name="Nathalie Janssen" userId="54ae2bb3-6766-4f7f-aeda-9d87bba03bfe" providerId="ADAL" clId="{4B052F6A-D566-2E4A-90D8-6073BA59289D}" dt="2025-03-11T20:23:23.201" v="4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sz="7280" dirty="0" err="1"/>
              <a:t>Svarbiausia</a:t>
            </a:r>
            <a:r>
              <a:rPr lang="fr-FR" sz="7280" dirty="0"/>
              <a:t> tai, kas mus </a:t>
            </a:r>
            <a:r>
              <a:rPr lang="fr-FR" sz="7280" dirty="0" err="1"/>
              <a:t>vienyja</a:t>
            </a:r>
            <a:r>
              <a:rPr lang="fr-FR" sz="7280" dirty="0"/>
              <a:t>, o ne </a:t>
            </a:r>
            <a:r>
              <a:rPr lang="fr-FR" sz="7280" dirty="0" err="1"/>
              <a:t>skaldo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BD3CDBBE-32C2-9C9B-A8F2-07CB771A0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B341371-64A4-FB9C-8952-7DF06AFC5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76" y="6615950"/>
            <a:ext cx="1516281" cy="149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 err="1"/>
              <a:t>Kiekvienas</a:t>
            </a:r>
            <a:r>
              <a:rPr lang="fr-FR" dirty="0"/>
              <a:t> balsas darbo </a:t>
            </a:r>
            <a:r>
              <a:rPr lang="fr-FR" dirty="0" err="1"/>
              <a:t>vietoje</a:t>
            </a:r>
            <a:r>
              <a:rPr lang="fr-FR" dirty="0"/>
              <a:t> </a:t>
            </a:r>
            <a:r>
              <a:rPr lang="fr-FR" dirty="0" err="1"/>
              <a:t>yra</a:t>
            </a:r>
            <a:r>
              <a:rPr lang="fr-FR" dirty="0"/>
              <a:t> </a:t>
            </a:r>
            <a:r>
              <a:rPr lang="fr-FR" dirty="0" err="1"/>
              <a:t>svarbus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7C04F63B-2EAA-43F5-C0C5-F44020ADF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EE0F9672-9F27-FA84-65B1-B3A9B6DE4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76" y="6615950"/>
            <a:ext cx="1516281" cy="149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Type </a:t>
            </a:r>
            <a:r>
              <a:rPr lang="fr-FR" dirty="0" err="1"/>
              <a:t>your</a:t>
            </a:r>
            <a:r>
              <a:rPr lang="fr-FR" dirty="0"/>
              <a:t> message </a:t>
            </a:r>
            <a:r>
              <a:rPr lang="fr-FR" dirty="0" err="1"/>
              <a:t>here</a:t>
            </a:r>
            <a:endParaRPr lang="fr-FR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AD90C50-9C2B-1AC3-619F-ADDDE01AE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268" y="7426935"/>
            <a:ext cx="985001" cy="67874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C5CFBA85-5860-A280-78A5-27301DEEE8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676" y="6615950"/>
            <a:ext cx="1516281" cy="149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DE6EB93-F130-46F1-92C3-1E3814BED1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3EF30E-24C5-4A98-AA64-4143993E92A6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purl.org/dc/elements/1.1/"/>
    <ds:schemaRef ds:uri="7d1b97a8-51d8-406d-8036-119157ac06a7"/>
    <ds:schemaRef ds:uri="http://purl.org/dc/dcmitype/"/>
    <ds:schemaRef ds:uri="http://www.w3.org/XML/1998/namespace"/>
    <ds:schemaRef ds:uri="31207b1c-59ce-4594-a7ff-c92a97d1262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28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Svarbiausia tai, kas mus vienyja, o ne skaldo.</vt:lpstr>
      <vt:lpstr>Kiekvienas balsas darbo vietoje yra svarbus.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6</cp:revision>
  <dcterms:created xsi:type="dcterms:W3CDTF">2025-01-03T15:26:39Z</dcterms:created>
  <dcterms:modified xsi:type="dcterms:W3CDTF">2025-03-26T13:35:55Z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