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9D8185-F604-E149-B3A7-B8D5D16F9AA2}" v="3" dt="2025-03-24T17:03:44.272"/>
    <p1510:client id="{B606562F-C472-13DA-641E-C3347DE48D6D}" v="7" dt="2025-03-26T13:36:31.5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717"/>
  </p:normalViewPr>
  <p:slideViewPr>
    <p:cSldViewPr snapToGrid="0">
      <p:cViewPr varScale="1">
        <p:scale>
          <a:sx n="82" d="100"/>
          <a:sy n="82" d="100"/>
        </p:scale>
        <p:origin x="3200" y="184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B606562F-C472-13DA-641E-C3347DE48D6D}"/>
    <pc:docChg chg="modSld">
      <pc:chgData name="" userId="" providerId="" clId="Web-{B606562F-C472-13DA-641E-C3347DE48D6D}" dt="2025-03-26T13:36:15.325" v="0"/>
      <pc:docMkLst>
        <pc:docMk/>
      </pc:docMkLst>
      <pc:sldChg chg="delSp">
        <pc:chgData name="" userId="" providerId="" clId="Web-{B606562F-C472-13DA-641E-C3347DE48D6D}" dt="2025-03-26T13:36:15.325" v="0"/>
        <pc:sldMkLst>
          <pc:docMk/>
          <pc:sldMk cId="4167866793" sldId="258"/>
        </pc:sldMkLst>
        <pc:picChg chg="del">
          <ac:chgData name="" userId="" providerId="" clId="Web-{B606562F-C472-13DA-641E-C3347DE48D6D}" dt="2025-03-26T13:36:15.325" v="0"/>
          <ac:picMkLst>
            <pc:docMk/>
            <pc:sldMk cId="4167866793" sldId="258"/>
            <ac:picMk id="3" creationId="{10D859E0-B5EE-D901-DCCD-6FA564F5F84E}"/>
          </ac:picMkLst>
        </pc:pic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Nathalie Janssen" userId="54ae2bb3-6766-4f7f-aeda-9d87bba03bfe" providerId="ADAL" clId="{1B9D8185-F604-E149-B3A7-B8D5D16F9AA2}"/>
    <pc:docChg chg="custSel modSld">
      <pc:chgData name="Nathalie Janssen" userId="54ae2bb3-6766-4f7f-aeda-9d87bba03bfe" providerId="ADAL" clId="{1B9D8185-F604-E149-B3A7-B8D5D16F9AA2}" dt="2025-03-24T17:03:44.272" v="10"/>
      <pc:docMkLst>
        <pc:docMk/>
      </pc:docMkLst>
      <pc:sldChg chg="addSp delSp modSp mod">
        <pc:chgData name="Nathalie Janssen" userId="54ae2bb3-6766-4f7f-aeda-9d87bba03bfe" providerId="ADAL" clId="{1B9D8185-F604-E149-B3A7-B8D5D16F9AA2}" dt="2025-03-24T17:03:37.290" v="6"/>
        <pc:sldMkLst>
          <pc:docMk/>
          <pc:sldMk cId="4167866793" sldId="258"/>
        </pc:sldMkLst>
        <pc:spChg chg="mod">
          <ac:chgData name="Nathalie Janssen" userId="54ae2bb3-6766-4f7f-aeda-9d87bba03bfe" providerId="ADAL" clId="{1B9D8185-F604-E149-B3A7-B8D5D16F9AA2}" dt="2025-03-11T20:30:50.089" v="0"/>
          <ac:spMkLst>
            <pc:docMk/>
            <pc:sldMk cId="4167866793" sldId="258"/>
            <ac:spMk id="2" creationId="{650E77A5-CECA-2364-B671-312E1C59333E}"/>
          </ac:spMkLst>
        </pc:spChg>
        <pc:picChg chg="add mod">
          <ac:chgData name="Nathalie Janssen" userId="54ae2bb3-6766-4f7f-aeda-9d87bba03bfe" providerId="ADAL" clId="{1B9D8185-F604-E149-B3A7-B8D5D16F9AA2}" dt="2025-03-24T17:03:37.290" v="6"/>
          <ac:picMkLst>
            <pc:docMk/>
            <pc:sldMk cId="4167866793" sldId="258"/>
            <ac:picMk id="4" creationId="{1D774008-CB31-C177-682D-8204371B9775}"/>
          </ac:picMkLst>
        </pc:picChg>
        <pc:picChg chg="del">
          <ac:chgData name="Nathalie Janssen" userId="54ae2bb3-6766-4f7f-aeda-9d87bba03bfe" providerId="ADAL" clId="{1B9D8185-F604-E149-B3A7-B8D5D16F9AA2}" dt="2025-03-24T17:03:36.589" v="5" actId="478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 mod">
        <pc:chgData name="Nathalie Janssen" userId="54ae2bb3-6766-4f7f-aeda-9d87bba03bfe" providerId="ADAL" clId="{1B9D8185-F604-E149-B3A7-B8D5D16F9AA2}" dt="2025-03-24T17:03:44.272" v="10"/>
        <pc:sldMkLst>
          <pc:docMk/>
          <pc:sldMk cId="1923140252" sldId="259"/>
        </pc:sldMkLst>
        <pc:spChg chg="mod">
          <ac:chgData name="Nathalie Janssen" userId="54ae2bb3-6766-4f7f-aeda-9d87bba03bfe" providerId="ADAL" clId="{1B9D8185-F604-E149-B3A7-B8D5D16F9AA2}" dt="2025-03-11T20:31:06.677" v="4" actId="27636"/>
          <ac:spMkLst>
            <pc:docMk/>
            <pc:sldMk cId="1923140252" sldId="259"/>
            <ac:spMk id="2" creationId="{FD7B690C-5C6A-D302-1A15-27BBAB6B27CA}"/>
          </ac:spMkLst>
        </pc:spChg>
        <pc:picChg chg="add mod">
          <ac:chgData name="Nathalie Janssen" userId="54ae2bb3-6766-4f7f-aeda-9d87bba03bfe" providerId="ADAL" clId="{1B9D8185-F604-E149-B3A7-B8D5D16F9AA2}" dt="2025-03-24T17:03:44.272" v="10"/>
          <ac:picMkLst>
            <pc:docMk/>
            <pc:sldMk cId="1923140252" sldId="259"/>
            <ac:picMk id="4" creationId="{1A4B75F0-0B4C-CE14-C403-629486831CE0}"/>
          </ac:picMkLst>
        </pc:picChg>
        <pc:picChg chg="del">
          <ac:chgData name="Nathalie Janssen" userId="54ae2bb3-6766-4f7f-aeda-9d87bba03bfe" providerId="ADAL" clId="{1B9D8185-F604-E149-B3A7-B8D5D16F9AA2}" dt="2025-03-24T17:03:43.627" v="9" actId="478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 mod">
        <pc:chgData name="Nathalie Janssen" userId="54ae2bb3-6766-4f7f-aeda-9d87bba03bfe" providerId="ADAL" clId="{1B9D8185-F604-E149-B3A7-B8D5D16F9AA2}" dt="2025-03-24T17:03:41.605" v="8"/>
        <pc:sldMkLst>
          <pc:docMk/>
          <pc:sldMk cId="3231041600" sldId="260"/>
        </pc:sldMkLst>
        <pc:picChg chg="del">
          <ac:chgData name="Nathalie Janssen" userId="54ae2bb3-6766-4f7f-aeda-9d87bba03bfe" providerId="ADAL" clId="{1B9D8185-F604-E149-B3A7-B8D5D16F9AA2}" dt="2025-03-24T17:03:40.954" v="7" actId="478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Nathalie Janssen" userId="54ae2bb3-6766-4f7f-aeda-9d87bba03bfe" providerId="ADAL" clId="{1B9D8185-F604-E149-B3A7-B8D5D16F9AA2}" dt="2025-03-24T17:03:41.605" v="8"/>
          <ac:picMkLst>
            <pc:docMk/>
            <pc:sldMk cId="3231041600" sldId="260"/>
            <ac:picMk id="5" creationId="{D2FF9E37-CDD9-09E1-124C-0F33710970B3}"/>
          </ac:picMkLst>
        </pc:picChg>
      </pc:sldChg>
    </pc:docChg>
  </pc:docChgLst>
  <pc:docChgLst>
    <pc:chgData name="Cécilia Rédei" userId="S::credei@vo-europe.eu::3315f6d3-7770-4118-8f15-72dae4a17ea6" providerId="AD" clId="Web-{B606562F-C472-13DA-641E-C3347DE48D6D}"/>
    <pc:docChg chg="modSld">
      <pc:chgData name="Cécilia Rédei" userId="S::credei@vo-europe.eu::3315f6d3-7770-4118-8f15-72dae4a17ea6" providerId="AD" clId="Web-{B606562F-C472-13DA-641E-C3347DE48D6D}" dt="2025-03-26T13:36:31.528" v="5"/>
      <pc:docMkLst>
        <pc:docMk/>
      </pc:docMkLst>
      <pc:sldChg chg="addSp modSp">
        <pc:chgData name="Cécilia Rédei" userId="S::credei@vo-europe.eu::3315f6d3-7770-4118-8f15-72dae4a17ea6" providerId="AD" clId="Web-{B606562F-C472-13DA-641E-C3347DE48D6D}" dt="2025-03-26T13:36:24.481" v="1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B606562F-C472-13DA-641E-C3347DE48D6D}" dt="2025-03-26T13:36:24.481" v="1" actId="1076"/>
          <ac:picMkLst>
            <pc:docMk/>
            <pc:sldMk cId="4167866793" sldId="258"/>
            <ac:picMk id="5" creationId="{FE8884A1-8EF0-86E9-47DC-1E1F88ED253D}"/>
          </ac:picMkLst>
        </pc:picChg>
      </pc:sldChg>
      <pc:sldChg chg="addSp delSp">
        <pc:chgData name="Cécilia Rédei" userId="S::credei@vo-europe.eu::3315f6d3-7770-4118-8f15-72dae4a17ea6" providerId="AD" clId="Web-{B606562F-C472-13DA-641E-C3347DE48D6D}" dt="2025-03-26T13:36:28.169" v="3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B606562F-C472-13DA-641E-C3347DE48D6D}" dt="2025-03-26T13:36:27.903" v="2"/>
          <ac:picMkLst>
            <pc:docMk/>
            <pc:sldMk cId="1923140252" sldId="259"/>
            <ac:picMk id="3" creationId="{E69341AE-83A6-0342-5FEA-5BB4D3F79C6B}"/>
          </ac:picMkLst>
        </pc:picChg>
        <pc:picChg chg="add">
          <ac:chgData name="Cécilia Rédei" userId="S::credei@vo-europe.eu::3315f6d3-7770-4118-8f15-72dae4a17ea6" providerId="AD" clId="Web-{B606562F-C472-13DA-641E-C3347DE48D6D}" dt="2025-03-26T13:36:28.169" v="3"/>
          <ac:picMkLst>
            <pc:docMk/>
            <pc:sldMk cId="1923140252" sldId="259"/>
            <ac:picMk id="6" creationId="{F289966A-5013-7216-F692-CF00A11C865A}"/>
          </ac:picMkLst>
        </pc:picChg>
      </pc:sldChg>
      <pc:sldChg chg="addSp delSp">
        <pc:chgData name="Cécilia Rédei" userId="S::credei@vo-europe.eu::3315f6d3-7770-4118-8f15-72dae4a17ea6" providerId="AD" clId="Web-{B606562F-C472-13DA-641E-C3347DE48D6D}" dt="2025-03-26T13:36:31.528" v="5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B606562F-C472-13DA-641E-C3347DE48D6D}" dt="2025-03-26T13:36:31.263" v="4"/>
          <ac:picMkLst>
            <pc:docMk/>
            <pc:sldMk cId="3231041600" sldId="260"/>
            <ac:picMk id="3" creationId="{C2D154BC-C22A-BEA9-923D-AFBA9F6C3503}"/>
          </ac:picMkLst>
        </pc:picChg>
        <pc:picChg chg="add">
          <ac:chgData name="Cécilia Rédei" userId="S::credei@vo-europe.eu::3315f6d3-7770-4118-8f15-72dae4a17ea6" providerId="AD" clId="Web-{B606562F-C472-13DA-641E-C3347DE48D6D}" dt="2025-03-26T13:36:31.528" v="5"/>
          <ac:picMkLst>
            <pc:docMk/>
            <pc:sldMk cId="3231041600" sldId="260"/>
            <ac:picMk id="6" creationId="{B2805719-70AD-09E2-6CD2-092A5A3F7C6A}"/>
          </ac:picMkLst>
        </pc:picChg>
      </pc:sldChg>
    </pc:docChg>
  </pc:docChgLst>
  <pc:docChgLst>
    <pc:chgData name="Nathalie Janssen" userId="54ae2bb3-6766-4f7f-aeda-9d87bba03bfe" providerId="ADAL" clId="{9381824E-7B57-A14D-86EE-012B51AD6378}"/>
    <pc:docChg chg="modSld">
      <pc:chgData name="Nathalie Janssen" userId="54ae2bb3-6766-4f7f-aeda-9d87bba03bfe" providerId="ADAL" clId="{9381824E-7B57-A14D-86EE-012B51AD6378}" dt="2025-03-11T20:22:01.750" v="100" actId="20577"/>
      <pc:docMkLst>
        <pc:docMk/>
      </pc:docMkLst>
      <pc:sldChg chg="modSp mod">
        <pc:chgData name="Nathalie Janssen" userId="54ae2bb3-6766-4f7f-aeda-9d87bba03bfe" providerId="ADAL" clId="{9381824E-7B57-A14D-86EE-012B51AD6378}" dt="2025-03-11T20:22:01.750" v="100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9381824E-7B57-A14D-86EE-012B51AD6378}" dt="2025-03-11T20:22:01.750" v="100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9381824E-7B57-A14D-86EE-012B51AD6378}" dt="2025-03-11T20:20:52.174" v="41"/>
        <pc:sldMkLst>
          <pc:docMk/>
          <pc:sldMk cId="1923140252" sldId="259"/>
        </pc:sldMkLst>
        <pc:spChg chg="mod">
          <ac:chgData name="Nathalie Janssen" userId="54ae2bb3-6766-4f7f-aeda-9d87bba03bfe" providerId="ADAL" clId="{9381824E-7B57-A14D-86EE-012B51AD6378}" dt="2025-03-11T20:20:52.174" v="4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Svarbiausia</a:t>
            </a:r>
            <a:r>
              <a:rPr lang="fr-FR" sz="6600" dirty="0"/>
              <a:t> tai, kas mus </a:t>
            </a:r>
            <a:r>
              <a:rPr lang="fr-FR" sz="6600" dirty="0" err="1"/>
              <a:t>vienyja</a:t>
            </a:r>
            <a:r>
              <a:rPr lang="fr-FR" sz="6600" dirty="0"/>
              <a:t>, o ne </a:t>
            </a:r>
            <a:r>
              <a:rPr lang="fr-FR" sz="6600" dirty="0" err="1"/>
              <a:t>skaldo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D774008-CB31-C177-682D-8204371B9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E8884A1-8EF0-86E9-47DC-1E1F88ED2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61" y="6046043"/>
            <a:ext cx="1523138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Kiekvienas</a:t>
            </a:r>
            <a:r>
              <a:rPr lang="fr-FR" sz="6600" dirty="0"/>
              <a:t> balsas darbo </a:t>
            </a:r>
            <a:r>
              <a:rPr lang="fr-FR" sz="6600" dirty="0" err="1"/>
              <a:t>vietoje</a:t>
            </a:r>
            <a:r>
              <a:rPr lang="fr-FR" sz="6600" dirty="0"/>
              <a:t> </a:t>
            </a:r>
            <a:r>
              <a:rPr lang="fr-FR" sz="6600" dirty="0" err="1"/>
              <a:t>yra</a:t>
            </a:r>
            <a:r>
              <a:rPr lang="fr-FR" sz="6600" dirty="0"/>
              <a:t> </a:t>
            </a:r>
            <a:r>
              <a:rPr lang="fr-FR" sz="6600" dirty="0" err="1"/>
              <a:t>svarbus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A4B75F0-0B4C-CE14-C403-629486831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F289966A-5013-7216-F692-CF00A11C8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61" y="6046043"/>
            <a:ext cx="1523138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D2FF9E37-CDD9-09E1-124C-0F3371097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540" y="6865793"/>
            <a:ext cx="980671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B2805719-70AD-09E2-6CD2-092A5A3F7C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61" y="6046043"/>
            <a:ext cx="1523138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B1FA9-A4DD-4BD8-841B-C7E6AE09E0FC}">
  <ds:schemaRefs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31207b1c-59ce-4594-a7ff-c92a97d12621"/>
    <ds:schemaRef ds:uri="http://purl.org/dc/terms/"/>
    <ds:schemaRef ds:uri="http://purl.org/dc/elements/1.1/"/>
    <ds:schemaRef ds:uri="http://schemas.microsoft.com/office/infopath/2007/PartnerControls"/>
    <ds:schemaRef ds:uri="7d1b97a8-51d8-406d-8036-119157ac06a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22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Svarbiausia tai, kas mus vienyja, o ne skaldo.</vt:lpstr>
      <vt:lpstr>Kiekvienas balsas darbo vietoje yra svarbus.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2025-03-26T13:36:33Z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