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E7C097-493D-6755-FCDC-C35A90302164}" v="7" dt="2025-03-26T13:42:11.173"/>
    <p1510:client id="{FB6CBEE5-C477-754A-BC23-B2554B7719CD}" v="3" dt="2025-03-24T17:05:05.7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  <pc:sldChg chg="modSp mod">
        <pc:chgData name="Nathalie Janssen" userId="54ae2bb3-6766-4f7f-aeda-9d87bba03bfe" providerId="ADAL" clId="{329487CC-DAEB-3A48-95FE-52774386D06D}" dt="2025-03-12T14:05:48.497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29487CC-DAEB-3A48-95FE-52774386D06D}" dt="2025-03-12T14:05:48.497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29487CC-DAEB-3A48-95FE-52774386D06D}" dt="2025-03-12T14:07:21.090" v="5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329487CC-DAEB-3A48-95FE-52774386D06D}" dt="2025-03-12T14:07:21.090" v="5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50E7C097-493D-6755-FCDC-C35A90302164}"/>
    <pc:docChg chg="modSld">
      <pc:chgData name="Cécilia Rédei" userId="S::credei@vo-europe.eu::3315f6d3-7770-4118-8f15-72dae4a17ea6" providerId="AD" clId="Web-{50E7C097-493D-6755-FCDC-C35A90302164}" dt="2025-03-26T13:42:11.173" v="5"/>
      <pc:docMkLst>
        <pc:docMk/>
      </pc:docMkLst>
      <pc:sldChg chg="addSp modSp">
        <pc:chgData name="Cécilia Rédei" userId="S::credei@vo-europe.eu::3315f6d3-7770-4118-8f15-72dae4a17ea6" providerId="AD" clId="Web-{50E7C097-493D-6755-FCDC-C35A90302164}" dt="2025-03-26T13:42:04.423" v="1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50E7C097-493D-6755-FCDC-C35A90302164}" dt="2025-03-26T13:42:04.423" v="1" actId="1076"/>
          <ac:picMkLst>
            <pc:docMk/>
            <pc:sldMk cId="4167866793" sldId="258"/>
            <ac:picMk id="5" creationId="{7BCA5497-DAA1-5BE8-8D8A-0CAD92D9D2E2}"/>
          </ac:picMkLst>
        </pc:picChg>
      </pc:sldChg>
      <pc:sldChg chg="addSp delSp">
        <pc:chgData name="Cécilia Rédei" userId="S::credei@vo-europe.eu::3315f6d3-7770-4118-8f15-72dae4a17ea6" providerId="AD" clId="Web-{50E7C097-493D-6755-FCDC-C35A90302164}" dt="2025-03-26T13:42:08.235" v="3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50E7C097-493D-6755-FCDC-C35A90302164}" dt="2025-03-26T13:42:07.954" v="2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50E7C097-493D-6755-FCDC-C35A90302164}" dt="2025-03-26T13:42:08.235" v="3"/>
          <ac:picMkLst>
            <pc:docMk/>
            <pc:sldMk cId="1923140252" sldId="259"/>
            <ac:picMk id="6" creationId="{B9852226-8F02-08A1-7B95-6473AC2D4EBD}"/>
          </ac:picMkLst>
        </pc:picChg>
      </pc:sldChg>
      <pc:sldChg chg="addSp delSp">
        <pc:chgData name="Cécilia Rédei" userId="S::credei@vo-europe.eu::3315f6d3-7770-4118-8f15-72dae4a17ea6" providerId="AD" clId="Web-{50E7C097-493D-6755-FCDC-C35A90302164}" dt="2025-03-26T13:42:11.173" v="5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50E7C097-493D-6755-FCDC-C35A90302164}" dt="2025-03-26T13:42:10.876" v="4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50E7C097-493D-6755-FCDC-C35A90302164}" dt="2025-03-26T13:42:11.173" v="5"/>
          <ac:picMkLst>
            <pc:docMk/>
            <pc:sldMk cId="3231041600" sldId="260"/>
            <ac:picMk id="6" creationId="{396CB4DB-D681-82E5-5209-41C6AFFEE3CE}"/>
          </ac:picMkLst>
        </pc:picChg>
      </pc:sldChg>
    </pc:docChg>
  </pc:docChgLst>
  <pc:docChgLst>
    <pc:chgData name="Nathalie Janssen" userId="54ae2bb3-6766-4f7f-aeda-9d87bba03bfe" providerId="ADAL" clId="{FB6CBEE5-C477-754A-BC23-B2554B7719CD}"/>
    <pc:docChg chg="custSel modSld">
      <pc:chgData name="Nathalie Janssen" userId="54ae2bb3-6766-4f7f-aeda-9d87bba03bfe" providerId="ADAL" clId="{FB6CBEE5-C477-754A-BC23-B2554B7719CD}" dt="2025-03-24T17:05:05.719" v="9"/>
      <pc:docMkLst>
        <pc:docMk/>
      </pc:docMkLst>
      <pc:sldChg chg="addSp delSp modSp mod">
        <pc:chgData name="Nathalie Janssen" userId="54ae2bb3-6766-4f7f-aeda-9d87bba03bfe" providerId="ADAL" clId="{FB6CBEE5-C477-754A-BC23-B2554B7719CD}" dt="2025-03-24T17:04:59.429" v="5"/>
        <pc:sldMkLst>
          <pc:docMk/>
          <pc:sldMk cId="4167866793" sldId="258"/>
        </pc:sldMkLst>
        <pc:spChg chg="mod">
          <ac:chgData name="Nathalie Janssen" userId="54ae2bb3-6766-4f7f-aeda-9d87bba03bfe" providerId="ADAL" clId="{FB6CBEE5-C477-754A-BC23-B2554B7719CD}" dt="2025-03-12T14:43:18.663" v="3" actId="20577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FB6CBEE5-C477-754A-BC23-B2554B7719CD}" dt="2025-03-24T17:04:59.429" v="5"/>
          <ac:picMkLst>
            <pc:docMk/>
            <pc:sldMk cId="4167866793" sldId="258"/>
            <ac:picMk id="4" creationId="{4A740FE3-3E58-E092-8F4D-0EC4E3A61163}"/>
          </ac:picMkLst>
        </pc:picChg>
        <pc:picChg chg="del">
          <ac:chgData name="Nathalie Janssen" userId="54ae2bb3-6766-4f7f-aeda-9d87bba03bfe" providerId="ADAL" clId="{FB6CBEE5-C477-754A-BC23-B2554B7719CD}" dt="2025-03-24T17:04:58.921" v="4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FB6CBEE5-C477-754A-BC23-B2554B7719CD}" dt="2025-03-24T17:05:02.496" v="7"/>
        <pc:sldMkLst>
          <pc:docMk/>
          <pc:sldMk cId="1923140252" sldId="259"/>
        </pc:sldMkLst>
        <pc:spChg chg="mod">
          <ac:chgData name="Nathalie Janssen" userId="54ae2bb3-6766-4f7f-aeda-9d87bba03bfe" providerId="ADAL" clId="{FB6CBEE5-C477-754A-BC23-B2554B7719CD}" dt="2025-03-12T14:43:07.482" v="1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FB6CBEE5-C477-754A-BC23-B2554B7719CD}" dt="2025-03-24T17:05:02.496" v="7"/>
          <ac:picMkLst>
            <pc:docMk/>
            <pc:sldMk cId="1923140252" sldId="259"/>
            <ac:picMk id="4" creationId="{7696D538-5DCD-3E05-C966-B8F67B3EB4F6}"/>
          </ac:picMkLst>
        </pc:picChg>
        <pc:picChg chg="del">
          <ac:chgData name="Nathalie Janssen" userId="54ae2bb3-6766-4f7f-aeda-9d87bba03bfe" providerId="ADAL" clId="{FB6CBEE5-C477-754A-BC23-B2554B7719CD}" dt="2025-03-24T17:05:01.963" v="6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FB6CBEE5-C477-754A-BC23-B2554B7719CD}" dt="2025-03-24T17:05:05.719" v="9"/>
        <pc:sldMkLst>
          <pc:docMk/>
          <pc:sldMk cId="3231041600" sldId="260"/>
        </pc:sldMkLst>
        <pc:picChg chg="del">
          <ac:chgData name="Nathalie Janssen" userId="54ae2bb3-6766-4f7f-aeda-9d87bba03bfe" providerId="ADAL" clId="{FB6CBEE5-C477-754A-BC23-B2554B7719CD}" dt="2025-03-24T17:05:05.191" v="8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FB6CBEE5-C477-754A-BC23-B2554B7719CD}" dt="2025-03-24T17:05:05.719" v="9"/>
          <ac:picMkLst>
            <pc:docMk/>
            <pc:sldMk cId="3231041600" sldId="260"/>
            <ac:picMk id="5" creationId="{A39CC71D-E47A-AB44-5888-F2D2B9EFA9C7}"/>
          </ac:picMkLst>
        </pc:pic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BA37DEC6-D04B-A647-A3B2-AC284C6869F1}"/>
    <pc:docChg chg="modSld">
      <pc:chgData name="Nathalie Janssen" userId="54ae2bb3-6766-4f7f-aeda-9d87bba03bfe" providerId="ADAL" clId="{BA37DEC6-D04B-A647-A3B2-AC284C6869F1}" dt="2025-03-12T14:31:28.408" v="9" actId="255"/>
      <pc:docMkLst>
        <pc:docMk/>
      </pc:docMkLst>
      <pc:sldChg chg="modSp mod">
        <pc:chgData name="Nathalie Janssen" userId="54ae2bb3-6766-4f7f-aeda-9d87bba03bfe" providerId="ADAL" clId="{BA37DEC6-D04B-A647-A3B2-AC284C6869F1}" dt="2025-03-12T14:31:28.408" v="9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BA37DEC6-D04B-A647-A3B2-AC284C6869F1}" dt="2025-03-12T14:31:28.408" v="9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BA37DEC6-D04B-A647-A3B2-AC284C6869F1}" dt="2025-03-12T14:29:52.074" v="4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BA37DEC6-D04B-A647-A3B2-AC284C6869F1}" dt="2025-03-12T14:29:52.074" v="4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clId="Web-{50E7C097-493D-6755-FCDC-C35A90302164}"/>
    <pc:docChg chg="modSld">
      <pc:chgData name="" userId="" providerId="" clId="Web-{50E7C097-493D-6755-FCDC-C35A90302164}" dt="2025-03-26T13:41:56.547" v="0"/>
      <pc:docMkLst>
        <pc:docMk/>
      </pc:docMkLst>
      <pc:sldChg chg="delSp">
        <pc:chgData name="" userId="" providerId="" clId="Web-{50E7C097-493D-6755-FCDC-C35A90302164}" dt="2025-03-26T13:41:56.547" v="0"/>
        <pc:sldMkLst>
          <pc:docMk/>
          <pc:sldMk cId="4167866793" sldId="258"/>
        </pc:sldMkLst>
        <pc:picChg chg="del">
          <ac:chgData name="" userId="" providerId="" clId="Web-{50E7C097-493D-6755-FCDC-C35A90302164}" dt="2025-03-26T13:41:56.547" v="0"/>
          <ac:picMkLst>
            <pc:docMk/>
            <pc:sldMk cId="4167866793" sldId="258"/>
            <ac:picMk id="3" creationId="{10D859E0-B5EE-D901-DCCD-6FA564F5F84E}"/>
          </ac:picMkLst>
        </pc:pic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12T14:22:25.807" v="36" actId="255"/>
      <pc:docMkLst>
        <pc:docMk/>
      </pc:docMkLst>
      <pc:sldChg chg="modSp mod">
        <pc:chgData name="Nathalie Janssen" userId="54ae2bb3-6766-4f7f-aeda-9d87bba03bfe" providerId="ADAL" clId="{A96D0B28-B2D2-544D-AB3E-B95A600E718C}" dt="2025-03-12T14:20:32.898" v="6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A96D0B28-B2D2-544D-AB3E-B95A600E718C}" dt="2025-03-12T14:20:32.898" v="6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A96D0B28-B2D2-544D-AB3E-B95A600E718C}" dt="2025-03-12T14:22:25.807" v="36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A96D0B28-B2D2-544D-AB3E-B95A600E718C}" dt="2025-03-12T14:22:25.807" v="36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lv-LV" sz="6600" dirty="0"/>
              <a:t>Sniegsim priekšroku </a:t>
            </a:r>
            <a:r>
              <a:rPr lang="lv-LV" sz="6600"/>
              <a:t>tam, kas </a:t>
            </a:r>
            <a:r>
              <a:rPr lang="lv-LV" sz="6600" dirty="0"/>
              <a:t>mūs atšķir viens no otra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A740FE3-3E58-E092-8F4D-0EC4E3A61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BCA5497-DAA1-5BE8-8D8A-0CAD92D9D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79" y="6235373"/>
            <a:ext cx="1256589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Ikvienam</a:t>
            </a:r>
            <a:r>
              <a:rPr lang="fr-BE" sz="6600" dirty="0"/>
              <a:t> </a:t>
            </a:r>
            <a:r>
              <a:rPr lang="fr-BE" sz="6600" dirty="0" err="1"/>
              <a:t>viedoklim</a:t>
            </a:r>
            <a:r>
              <a:rPr lang="fr-BE" sz="6600" dirty="0"/>
              <a:t> </a:t>
            </a:r>
            <a:r>
              <a:rPr lang="fr-BE" sz="6600" dirty="0" err="1"/>
              <a:t>darbavietā</a:t>
            </a:r>
            <a:r>
              <a:rPr lang="fr-BE" sz="6600" dirty="0"/>
              <a:t> </a:t>
            </a:r>
            <a:r>
              <a:rPr lang="fr-BE" sz="6600" dirty="0" err="1"/>
              <a:t>ir</a:t>
            </a:r>
            <a:r>
              <a:rPr lang="fr-BE" sz="6600" dirty="0"/>
              <a:t> </a:t>
            </a:r>
            <a:r>
              <a:rPr lang="fr-BE" sz="6600" dirty="0" err="1"/>
              <a:t>nozīme</a:t>
            </a:r>
            <a:r>
              <a:rPr lang="fr-FR" sz="62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7696D538-5DCD-3E05-C966-B8F67B3EB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9852226-8F02-08A1-7B95-6473AC2D4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79" y="6235373"/>
            <a:ext cx="1256589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A39CC71D-E47A-AB44-5888-F2D2B9EFA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96CB4DB-D681-82E5-5209-41C6AFFEE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79" y="6235373"/>
            <a:ext cx="1256589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7B1FA9-A4DD-4BD8-841B-C7E6AE09E0FC}">
  <ds:schemaRefs>
    <ds:schemaRef ds:uri="http://purl.org/dc/elements/1.1/"/>
    <ds:schemaRef ds:uri="http://schemas.microsoft.com/office/2006/documentManagement/types"/>
    <ds:schemaRef ds:uri="http://purl.org/dc/terms/"/>
    <ds:schemaRef ds:uri="7d1b97a8-51d8-406d-8036-119157ac06a7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31207b1c-59ce-4594-a7ff-c92a97d1262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21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Sniegsim priekšroku tam, kas mūs atšķir viens no otra.</vt:lpstr>
      <vt:lpstr>Ikvienam viedoklim darbavietā ir nozīme.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13</cp:revision>
  <dcterms:created xsi:type="dcterms:W3CDTF">2025-01-03T15:26:39Z</dcterms:created>
  <dcterms:modified xsi:type="dcterms:W3CDTF">2025-03-26T13:42:12Z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