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EE4325-3542-F64B-A74C-A551190242D9}" v="3" dt="2025-03-24T17:15:48.827"/>
    <p1510:client id="{C7162C9C-D574-B3FA-3A6A-7E31E1DAE454}" v="17" dt="2025-03-26T13:41:40.4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18EE4325-3542-F64B-A74C-A551190242D9}"/>
    <pc:docChg chg="custSel modSld">
      <pc:chgData name="Nathalie Janssen" userId="54ae2bb3-6766-4f7f-aeda-9d87bba03bfe" providerId="ADAL" clId="{18EE4325-3542-F64B-A74C-A551190242D9}" dt="2025-03-24T17:15:48.827" v="14"/>
      <pc:docMkLst>
        <pc:docMk/>
      </pc:docMkLst>
      <pc:sldChg chg="addSp delSp modSp mod">
        <pc:chgData name="Nathalie Janssen" userId="54ae2bb3-6766-4f7f-aeda-9d87bba03bfe" providerId="ADAL" clId="{18EE4325-3542-F64B-A74C-A551190242D9}" dt="2025-03-24T17:15:43.927" v="10"/>
        <pc:sldMkLst>
          <pc:docMk/>
          <pc:sldMk cId="1236066035" sldId="259"/>
        </pc:sldMkLst>
        <pc:spChg chg="mod">
          <ac:chgData name="Nathalie Janssen" userId="54ae2bb3-6766-4f7f-aeda-9d87bba03bfe" providerId="ADAL" clId="{18EE4325-3542-F64B-A74C-A551190242D9}" dt="2025-03-12T14:40:06.014" v="4" actId="20577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18EE4325-3542-F64B-A74C-A551190242D9}" dt="2025-03-24T17:15:43.927" v="10"/>
          <ac:picMkLst>
            <pc:docMk/>
            <pc:sldMk cId="1236066035" sldId="259"/>
            <ac:picMk id="3" creationId="{45A54E1A-EF10-3916-378D-2532F135CB11}"/>
          </ac:picMkLst>
        </pc:picChg>
        <pc:picChg chg="del">
          <ac:chgData name="Nathalie Janssen" userId="54ae2bb3-6766-4f7f-aeda-9d87bba03bfe" providerId="ADAL" clId="{18EE4325-3542-F64B-A74C-A551190242D9}" dt="2025-03-24T17:15:43.421" v="9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18EE4325-3542-F64B-A74C-A551190242D9}" dt="2025-03-24T17:15:46.513" v="12"/>
        <pc:sldMkLst>
          <pc:docMk/>
          <pc:sldMk cId="3097355244" sldId="260"/>
        </pc:sldMkLst>
        <pc:spChg chg="mod">
          <ac:chgData name="Nathalie Janssen" userId="54ae2bb3-6766-4f7f-aeda-9d87bba03bfe" providerId="ADAL" clId="{18EE4325-3542-F64B-A74C-A551190242D9}" dt="2025-03-12T14:41:13.483" v="8" actId="20577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18EE4325-3542-F64B-A74C-A551190242D9}" dt="2025-03-24T17:15:46.014" v="11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18EE4325-3542-F64B-A74C-A551190242D9}" dt="2025-03-24T17:15:46.513" v="12"/>
          <ac:picMkLst>
            <pc:docMk/>
            <pc:sldMk cId="3097355244" sldId="260"/>
            <ac:picMk id="5" creationId="{9F47F96C-B101-8A9E-0BBD-FA4620A245AF}"/>
          </ac:picMkLst>
        </pc:picChg>
      </pc:sldChg>
      <pc:sldChg chg="addSp delSp modSp mod">
        <pc:chgData name="Nathalie Janssen" userId="54ae2bb3-6766-4f7f-aeda-9d87bba03bfe" providerId="ADAL" clId="{18EE4325-3542-F64B-A74C-A551190242D9}" dt="2025-03-24T17:15:48.827" v="14"/>
        <pc:sldMkLst>
          <pc:docMk/>
          <pc:sldMk cId="16385051" sldId="261"/>
        </pc:sldMkLst>
        <pc:picChg chg="del">
          <ac:chgData name="Nathalie Janssen" userId="54ae2bb3-6766-4f7f-aeda-9d87bba03bfe" providerId="ADAL" clId="{18EE4325-3542-F64B-A74C-A551190242D9}" dt="2025-03-24T17:15:48.289" v="13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18EE4325-3542-F64B-A74C-A551190242D9}" dt="2025-03-24T17:15:48.827" v="14"/>
          <ac:picMkLst>
            <pc:docMk/>
            <pc:sldMk cId="16385051" sldId="261"/>
            <ac:picMk id="6" creationId="{3F95167B-1639-8E5B-C9F0-CF670F5FC8BB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C7162C9C-D574-B3FA-3A6A-7E31E1DAE454}"/>
    <pc:docChg chg="modSld">
      <pc:chgData name="Cécilia Rédei" userId="S::credei@vo-europe.eu::3315f6d3-7770-4118-8f15-72dae4a17ea6" providerId="AD" clId="Web-{C7162C9C-D574-B3FA-3A6A-7E31E1DAE454}" dt="2025-03-26T13:41:40.462" v="15"/>
      <pc:docMkLst>
        <pc:docMk/>
      </pc:docMkLst>
      <pc:sldChg chg="addSp delSp modSp">
        <pc:chgData name="Cécilia Rédei" userId="S::credei@vo-europe.eu::3315f6d3-7770-4118-8f15-72dae4a17ea6" providerId="AD" clId="Web-{C7162C9C-D574-B3FA-3A6A-7E31E1DAE454}" dt="2025-03-26T13:41:40.462" v="15"/>
        <pc:sldMkLst>
          <pc:docMk/>
          <pc:sldMk cId="1236066035" sldId="259"/>
        </pc:sldMkLst>
        <pc:picChg chg="add del mod">
          <ac:chgData name="Cécilia Rédei" userId="S::credei@vo-europe.eu::3315f6d3-7770-4118-8f15-72dae4a17ea6" providerId="AD" clId="Web-{C7162C9C-D574-B3FA-3A6A-7E31E1DAE454}" dt="2025-03-26T13:41:40.165" v="14"/>
          <ac:picMkLst>
            <pc:docMk/>
            <pc:sldMk cId="1236066035" sldId="259"/>
            <ac:picMk id="5" creationId="{21A9CFBA-6DBD-B1F4-CD6D-D0A998649417}"/>
          </ac:picMkLst>
        </pc:picChg>
        <pc:picChg chg="add">
          <ac:chgData name="Cécilia Rédei" userId="S::credei@vo-europe.eu::3315f6d3-7770-4118-8f15-72dae4a17ea6" providerId="AD" clId="Web-{C7162C9C-D574-B3FA-3A6A-7E31E1DAE454}" dt="2025-03-26T13:41:40.462" v="15"/>
          <ac:picMkLst>
            <pc:docMk/>
            <pc:sldMk cId="1236066035" sldId="259"/>
            <ac:picMk id="7" creationId="{EBAFC618-9C49-7370-2547-8B32EC97429B}"/>
          </ac:picMkLst>
        </pc:picChg>
        <pc:picChg chg="del">
          <ac:chgData name="Cécilia Rédei" userId="S::credei@vo-europe.eu::3315f6d3-7770-4118-8f15-72dae4a17ea6" providerId="AD" clId="Web-{C7162C9C-D574-B3FA-3A6A-7E31E1DAE454}" dt="2025-03-26T13:41:10.476" v="2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C7162C9C-D574-B3FA-3A6A-7E31E1DAE454}" dt="2025-03-26T13:41:37.962" v="13"/>
        <pc:sldMkLst>
          <pc:docMk/>
          <pc:sldMk cId="3097355244" sldId="260"/>
        </pc:sldMkLst>
        <pc:picChg chg="add del">
          <ac:chgData name="Cécilia Rédei" userId="S::credei@vo-europe.eu::3315f6d3-7770-4118-8f15-72dae4a17ea6" providerId="AD" clId="Web-{C7162C9C-D574-B3FA-3A6A-7E31E1DAE454}" dt="2025-03-26T13:41:37.727" v="12"/>
          <ac:picMkLst>
            <pc:docMk/>
            <pc:sldMk cId="3097355244" sldId="260"/>
            <ac:picMk id="6" creationId="{57A0556D-8EDF-2A49-6CFD-E45887BF5D30}"/>
          </ac:picMkLst>
        </pc:picChg>
        <pc:picChg chg="add">
          <ac:chgData name="Cécilia Rédei" userId="S::credei@vo-europe.eu::3315f6d3-7770-4118-8f15-72dae4a17ea6" providerId="AD" clId="Web-{C7162C9C-D574-B3FA-3A6A-7E31E1DAE454}" dt="2025-03-26T13:41:37.962" v="13"/>
          <ac:picMkLst>
            <pc:docMk/>
            <pc:sldMk cId="3097355244" sldId="260"/>
            <ac:picMk id="8" creationId="{9167B92C-0BE7-2011-B927-4E9D1826B9B7}"/>
          </ac:picMkLst>
        </pc:picChg>
        <pc:picChg chg="del">
          <ac:chgData name="Cécilia Rédei" userId="S::credei@vo-europe.eu::3315f6d3-7770-4118-8f15-72dae4a17ea6" providerId="AD" clId="Web-{C7162C9C-D574-B3FA-3A6A-7E31E1DAE454}" dt="2025-03-26T13:41:24.914" v="7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 modSp">
        <pc:chgData name="Cécilia Rédei" userId="S::credei@vo-europe.eu::3315f6d3-7770-4118-8f15-72dae4a17ea6" providerId="AD" clId="Web-{C7162C9C-D574-B3FA-3A6A-7E31E1DAE454}" dt="2025-03-26T13:41:35.227" v="11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C7162C9C-D574-B3FA-3A6A-7E31E1DAE454}" dt="2025-03-26T13:41:27.414" v="9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Cécilia Rédei" userId="S::credei@vo-europe.eu::3315f6d3-7770-4118-8f15-72dae4a17ea6" providerId="AD" clId="Web-{C7162C9C-D574-B3FA-3A6A-7E31E1DAE454}" dt="2025-03-26T13:41:35.227" v="11" actId="1076"/>
          <ac:picMkLst>
            <pc:docMk/>
            <pc:sldMk cId="16385051" sldId="261"/>
            <ac:picMk id="7" creationId="{F1DA1611-4609-3558-F7A7-2F1518A70EAD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lv-LV" sz="8000" dirty="0"/>
              <a:t>Sniegsim priekšroku tam, kas mūs atšķir viens no otra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5A54E1A-EF10-3916-378D-2532F135C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BAFC618-9C49-7370-2547-8B32EC974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84" y="6808703"/>
            <a:ext cx="1251662" cy="129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Ikvienam</a:t>
            </a:r>
            <a:r>
              <a:rPr lang="fr-BE" sz="8000" dirty="0"/>
              <a:t> </a:t>
            </a:r>
            <a:r>
              <a:rPr lang="fr-BE" sz="8000" dirty="0" err="1"/>
              <a:t>viedoklim</a:t>
            </a:r>
            <a:r>
              <a:rPr lang="fr-BE" sz="8000" dirty="0"/>
              <a:t> </a:t>
            </a:r>
            <a:r>
              <a:rPr lang="fr-BE" sz="8000" dirty="0" err="1"/>
              <a:t>darbavietā</a:t>
            </a:r>
            <a:r>
              <a:rPr lang="fr-BE" sz="8000" dirty="0"/>
              <a:t> </a:t>
            </a:r>
            <a:r>
              <a:rPr lang="fr-BE" sz="8000" dirty="0" err="1"/>
              <a:t>ir</a:t>
            </a:r>
            <a:r>
              <a:rPr lang="fr-BE" sz="8000" dirty="0"/>
              <a:t> </a:t>
            </a:r>
            <a:r>
              <a:rPr lang="fr-BE" sz="8000" dirty="0" err="1"/>
              <a:t>nozīme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F47F96C-B101-8A9E-0BBD-FA4620A24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8" name="Image 7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167B92C-0BE7-2011-B927-4E9D1826B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84" y="6808703"/>
            <a:ext cx="1251662" cy="129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F95167B-1639-8E5B-C9F0-CF670F5FC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1DA1611-4609-3558-F7A7-2F1518A70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84" y="6808703"/>
            <a:ext cx="1251662" cy="129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3EF30E-24C5-4A98-AA64-4143993E92A6}">
  <ds:schemaRefs>
    <ds:schemaRef ds:uri="http://purl.org/dc/dcmitype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7d1b97a8-51d8-406d-8036-119157ac06a7"/>
    <ds:schemaRef ds:uri="http://purl.org/dc/terms/"/>
    <ds:schemaRef ds:uri="http://schemas.openxmlformats.org/package/2006/metadata/core-properties"/>
    <ds:schemaRef ds:uri="http://purl.org/dc/elements/1.1/"/>
    <ds:schemaRef ds:uri="31207b1c-59ce-4594-a7ff-c92a97d1262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27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Sniegsim priekšroku tam, kas mūs atšķir viens no otra.</vt:lpstr>
      <vt:lpstr>Ikvienam viedoklim darbavietā ir nozīme.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8</cp:revision>
  <dcterms:created xsi:type="dcterms:W3CDTF">2025-01-03T15:26:39Z</dcterms:created>
  <dcterms:modified xsi:type="dcterms:W3CDTF">2025-03-26T13:41:41Z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