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BE9907-2C0C-4142-BCDC-9E65B2CD1536}" v="3" dt="2025-03-24T17:06:22.037"/>
    <p1510:client id="{9C018246-E869-51D4-BE18-0F96A573857C}" v="7" dt="2025-03-26T13:48:25.6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8"/>
    <p:restoredTop sz="94717"/>
  </p:normalViewPr>
  <p:slideViewPr>
    <p:cSldViewPr snapToGrid="0">
      <p:cViewPr varScale="1">
        <p:scale>
          <a:sx n="82" d="100"/>
          <a:sy n="82" d="100"/>
        </p:scale>
        <p:origin x="3200" y="184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329487CC-DAEB-3A48-95FE-52774386D06D}"/>
    <pc:docChg chg="modSld">
      <pc:chgData name="Nathalie Janssen" userId="54ae2bb3-6766-4f7f-aeda-9d87bba03bfe" providerId="ADAL" clId="{329487CC-DAEB-3A48-95FE-52774386D06D}" dt="2025-03-12T14:07:21.090" v="58" actId="255"/>
      <pc:docMkLst>
        <pc:docMk/>
      </pc:docMkLst>
      <pc:sldChg chg="modSp mod">
        <pc:chgData name="Nathalie Janssen" userId="54ae2bb3-6766-4f7f-aeda-9d87bba03bfe" providerId="ADAL" clId="{329487CC-DAEB-3A48-95FE-52774386D06D}" dt="2025-03-12T14:05:48.497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329487CC-DAEB-3A48-95FE-52774386D06D}" dt="2025-03-12T14:05:48.497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329487CC-DAEB-3A48-95FE-52774386D06D}" dt="2025-03-12T14:07:21.090" v="58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329487CC-DAEB-3A48-95FE-52774386D06D}" dt="2025-03-12T14:07:21.090" v="58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2DAC4CA8-56AA-7346-9D86-D6C67356C6A1}"/>
    <pc:docChg chg="modSld">
      <pc:chgData name="Nathalie Janssen" userId="54ae2bb3-6766-4f7f-aeda-9d87bba03bfe" providerId="ADAL" clId="{2DAC4CA8-56AA-7346-9D86-D6C67356C6A1}" dt="2025-03-12T13:58:22.350" v="7" actId="20577"/>
      <pc:docMkLst>
        <pc:docMk/>
      </pc:docMkLst>
      <pc:sldChg chg="modSp mod">
        <pc:chgData name="Nathalie Janssen" userId="54ae2bb3-6766-4f7f-aeda-9d87bba03bfe" providerId="ADAL" clId="{2DAC4CA8-56AA-7346-9D86-D6C67356C6A1}" dt="2025-03-12T13:58:22.350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2DAC4CA8-56AA-7346-9D86-D6C67356C6A1}" dt="2025-03-12T13:58:22.350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2DAC4CA8-56AA-7346-9D86-D6C67356C6A1}" dt="2025-03-12T13:56:59.371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2DAC4CA8-56AA-7346-9D86-D6C67356C6A1}" dt="2025-03-12T13:56:59.371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FB6CBEE5-C477-754A-BC23-B2554B7719CD}"/>
    <pc:docChg chg="modSld">
      <pc:chgData name="Nathalie Janssen" userId="54ae2bb3-6766-4f7f-aeda-9d87bba03bfe" providerId="ADAL" clId="{FB6CBEE5-C477-754A-BC23-B2554B7719CD}" dt="2025-03-12T14:43:18.663" v="3" actId="20577"/>
      <pc:docMkLst>
        <pc:docMk/>
      </pc:docMkLst>
      <pc:sldChg chg="modSp mod">
        <pc:chgData name="Nathalie Janssen" userId="54ae2bb3-6766-4f7f-aeda-9d87bba03bfe" providerId="ADAL" clId="{FB6CBEE5-C477-754A-BC23-B2554B7719CD}" dt="2025-03-12T14:43:18.663" v="3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FB6CBEE5-C477-754A-BC23-B2554B7719CD}" dt="2025-03-12T14:43:18.663" v="3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FB6CBEE5-C477-754A-BC23-B2554B7719CD}" dt="2025-03-12T14:43:07.482" v="1"/>
        <pc:sldMkLst>
          <pc:docMk/>
          <pc:sldMk cId="1923140252" sldId="259"/>
        </pc:sldMkLst>
        <pc:spChg chg="mod">
          <ac:chgData name="Nathalie Janssen" userId="54ae2bb3-6766-4f7f-aeda-9d87bba03bfe" providerId="ADAL" clId="{FB6CBEE5-C477-754A-BC23-B2554B7719CD}" dt="2025-03-12T14:43:07.482" v="1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Cécilia Rédei" userId="S::credei@vo-europe.eu::3315f6d3-7770-4118-8f15-72dae4a17ea6" providerId="AD" clId="Web-{9C018246-E869-51D4-BE18-0F96A573857C}"/>
    <pc:docChg chg="modSld">
      <pc:chgData name="Cécilia Rédei" userId="S::credei@vo-europe.eu::3315f6d3-7770-4118-8f15-72dae4a17ea6" providerId="AD" clId="Web-{9C018246-E869-51D4-BE18-0F96A573857C}" dt="2025-03-26T13:48:25.609" v="6"/>
      <pc:docMkLst>
        <pc:docMk/>
      </pc:docMkLst>
      <pc:sldChg chg="addSp delSp modSp">
        <pc:chgData name="Cécilia Rédei" userId="S::credei@vo-europe.eu::3315f6d3-7770-4118-8f15-72dae4a17ea6" providerId="AD" clId="Web-{9C018246-E869-51D4-BE18-0F96A573857C}" dt="2025-03-26T13:48:20.421" v="2" actId="1076"/>
        <pc:sldMkLst>
          <pc:docMk/>
          <pc:sldMk cId="4167866793" sldId="258"/>
        </pc:sldMkLst>
        <pc:picChg chg="del">
          <ac:chgData name="Cécilia Rédei" userId="S::credei@vo-europe.eu::3315f6d3-7770-4118-8f15-72dae4a17ea6" providerId="AD" clId="Web-{9C018246-E869-51D4-BE18-0F96A573857C}" dt="2025-03-26T13:48:06.092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Cécilia Rédei" userId="S::credei@vo-europe.eu::3315f6d3-7770-4118-8f15-72dae4a17ea6" providerId="AD" clId="Web-{9C018246-E869-51D4-BE18-0F96A573857C}" dt="2025-03-26T13:48:20.421" v="2" actId="1076"/>
          <ac:picMkLst>
            <pc:docMk/>
            <pc:sldMk cId="4167866793" sldId="258"/>
            <ac:picMk id="5" creationId="{48F093DB-DDD2-0BB0-601E-77D6B97340C4}"/>
          </ac:picMkLst>
        </pc:picChg>
      </pc:sldChg>
      <pc:sldChg chg="addSp delSp">
        <pc:chgData name="Cécilia Rédei" userId="S::credei@vo-europe.eu::3315f6d3-7770-4118-8f15-72dae4a17ea6" providerId="AD" clId="Web-{9C018246-E869-51D4-BE18-0F96A573857C}" dt="2025-03-26T13:48:23.015" v="4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9C018246-E869-51D4-BE18-0F96A573857C}" dt="2025-03-26T13:48:22.781" v="3"/>
          <ac:picMkLst>
            <pc:docMk/>
            <pc:sldMk cId="1923140252" sldId="259"/>
            <ac:picMk id="3" creationId="{E69341AE-83A6-0342-5FEA-5BB4D3F79C6B}"/>
          </ac:picMkLst>
        </pc:picChg>
        <pc:picChg chg="add">
          <ac:chgData name="Cécilia Rédei" userId="S::credei@vo-europe.eu::3315f6d3-7770-4118-8f15-72dae4a17ea6" providerId="AD" clId="Web-{9C018246-E869-51D4-BE18-0F96A573857C}" dt="2025-03-26T13:48:23.015" v="4"/>
          <ac:picMkLst>
            <pc:docMk/>
            <pc:sldMk cId="1923140252" sldId="259"/>
            <ac:picMk id="6" creationId="{212019EE-1AC1-9A32-35F6-E438C599E3A6}"/>
          </ac:picMkLst>
        </pc:picChg>
      </pc:sldChg>
      <pc:sldChg chg="addSp delSp">
        <pc:chgData name="Cécilia Rédei" userId="S::credei@vo-europe.eu::3315f6d3-7770-4118-8f15-72dae4a17ea6" providerId="AD" clId="Web-{9C018246-E869-51D4-BE18-0F96A573857C}" dt="2025-03-26T13:48:25.609" v="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9C018246-E869-51D4-BE18-0F96A573857C}" dt="2025-03-26T13:48:25.343" v="5"/>
          <ac:picMkLst>
            <pc:docMk/>
            <pc:sldMk cId="3231041600" sldId="260"/>
            <ac:picMk id="3" creationId="{C2D154BC-C22A-BEA9-923D-AFBA9F6C3503}"/>
          </ac:picMkLst>
        </pc:picChg>
        <pc:picChg chg="add">
          <ac:chgData name="Cécilia Rédei" userId="S::credei@vo-europe.eu::3315f6d3-7770-4118-8f15-72dae4a17ea6" providerId="AD" clId="Web-{9C018246-E869-51D4-BE18-0F96A573857C}" dt="2025-03-26T13:48:25.609" v="6"/>
          <ac:picMkLst>
            <pc:docMk/>
            <pc:sldMk cId="3231041600" sldId="260"/>
            <ac:picMk id="6" creationId="{B4BD284F-05CA-C942-85AF-EA4180C37116}"/>
          </ac:picMkLst>
        </pc:picChg>
      </pc:sldChg>
    </pc:docChg>
  </pc:docChgLst>
  <pc:docChgLst>
    <pc:chgData name="Nathalie Janssen" userId="54ae2bb3-6766-4f7f-aeda-9d87bba03bfe" providerId="ADAL" clId="{4DBE9907-2C0C-4142-BCDC-9E65B2CD1536}"/>
    <pc:docChg chg="custSel modSld">
      <pc:chgData name="Nathalie Janssen" userId="54ae2bb3-6766-4f7f-aeda-9d87bba03bfe" providerId="ADAL" clId="{4DBE9907-2C0C-4142-BCDC-9E65B2CD1536}" dt="2025-03-24T17:06:22.037" v="19"/>
      <pc:docMkLst>
        <pc:docMk/>
      </pc:docMkLst>
      <pc:sldChg chg="addSp delSp modSp mod">
        <pc:chgData name="Nathalie Janssen" userId="54ae2bb3-6766-4f7f-aeda-9d87bba03bfe" providerId="ADAL" clId="{4DBE9907-2C0C-4142-BCDC-9E65B2CD1536}" dt="2025-03-24T17:06:15.822" v="15"/>
        <pc:sldMkLst>
          <pc:docMk/>
          <pc:sldMk cId="4167866793" sldId="258"/>
        </pc:sldMkLst>
        <pc:spChg chg="mod">
          <ac:chgData name="Nathalie Janssen" userId="54ae2bb3-6766-4f7f-aeda-9d87bba03bfe" providerId="ADAL" clId="{4DBE9907-2C0C-4142-BCDC-9E65B2CD1536}" dt="2025-03-12T14:50:45.736" v="13" actId="255"/>
          <ac:spMkLst>
            <pc:docMk/>
            <pc:sldMk cId="4167866793" sldId="258"/>
            <ac:spMk id="2" creationId="{650E77A5-CECA-2364-B671-312E1C59333E}"/>
          </ac:spMkLst>
        </pc:spChg>
        <pc:picChg chg="add mod">
          <ac:chgData name="Nathalie Janssen" userId="54ae2bb3-6766-4f7f-aeda-9d87bba03bfe" providerId="ADAL" clId="{4DBE9907-2C0C-4142-BCDC-9E65B2CD1536}" dt="2025-03-24T17:06:15.822" v="15"/>
          <ac:picMkLst>
            <pc:docMk/>
            <pc:sldMk cId="4167866793" sldId="258"/>
            <ac:picMk id="4" creationId="{CEB2E127-03C9-FE34-BF88-705E775FBA75}"/>
          </ac:picMkLst>
        </pc:picChg>
        <pc:picChg chg="del">
          <ac:chgData name="Nathalie Janssen" userId="54ae2bb3-6766-4f7f-aeda-9d87bba03bfe" providerId="ADAL" clId="{4DBE9907-2C0C-4142-BCDC-9E65B2CD1536}" dt="2025-03-24T17:06:15.316" v="14" actId="478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 mod">
        <pc:chgData name="Nathalie Janssen" userId="54ae2bb3-6766-4f7f-aeda-9d87bba03bfe" providerId="ADAL" clId="{4DBE9907-2C0C-4142-BCDC-9E65B2CD1536}" dt="2025-03-24T17:06:18.956" v="17"/>
        <pc:sldMkLst>
          <pc:docMk/>
          <pc:sldMk cId="1923140252" sldId="259"/>
        </pc:sldMkLst>
        <pc:spChg chg="mod">
          <ac:chgData name="Nathalie Janssen" userId="54ae2bb3-6766-4f7f-aeda-9d87bba03bfe" providerId="ADAL" clId="{4DBE9907-2C0C-4142-BCDC-9E65B2CD1536}" dt="2025-03-12T14:48:40.704" v="8" actId="20577"/>
          <ac:spMkLst>
            <pc:docMk/>
            <pc:sldMk cId="1923140252" sldId="259"/>
            <ac:spMk id="2" creationId="{FD7B690C-5C6A-D302-1A15-27BBAB6B27CA}"/>
          </ac:spMkLst>
        </pc:spChg>
        <pc:picChg chg="add mod">
          <ac:chgData name="Nathalie Janssen" userId="54ae2bb3-6766-4f7f-aeda-9d87bba03bfe" providerId="ADAL" clId="{4DBE9907-2C0C-4142-BCDC-9E65B2CD1536}" dt="2025-03-24T17:06:18.956" v="17"/>
          <ac:picMkLst>
            <pc:docMk/>
            <pc:sldMk cId="1923140252" sldId="259"/>
            <ac:picMk id="4" creationId="{589FE421-A2AB-5E7B-F3E0-89DC84E3BB4C}"/>
          </ac:picMkLst>
        </pc:picChg>
        <pc:picChg chg="del">
          <ac:chgData name="Nathalie Janssen" userId="54ae2bb3-6766-4f7f-aeda-9d87bba03bfe" providerId="ADAL" clId="{4DBE9907-2C0C-4142-BCDC-9E65B2CD1536}" dt="2025-03-24T17:06:18.382" v="16" actId="478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 mod">
        <pc:chgData name="Nathalie Janssen" userId="54ae2bb3-6766-4f7f-aeda-9d87bba03bfe" providerId="ADAL" clId="{4DBE9907-2C0C-4142-BCDC-9E65B2CD1536}" dt="2025-03-24T17:06:22.037" v="19"/>
        <pc:sldMkLst>
          <pc:docMk/>
          <pc:sldMk cId="3231041600" sldId="260"/>
        </pc:sldMkLst>
        <pc:picChg chg="del">
          <ac:chgData name="Nathalie Janssen" userId="54ae2bb3-6766-4f7f-aeda-9d87bba03bfe" providerId="ADAL" clId="{4DBE9907-2C0C-4142-BCDC-9E65B2CD1536}" dt="2025-03-24T17:06:21.495" v="18" actId="478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Nathalie Janssen" userId="54ae2bb3-6766-4f7f-aeda-9d87bba03bfe" providerId="ADAL" clId="{4DBE9907-2C0C-4142-BCDC-9E65B2CD1536}" dt="2025-03-24T17:06:22.037" v="19"/>
          <ac:picMkLst>
            <pc:docMk/>
            <pc:sldMk cId="3231041600" sldId="260"/>
            <ac:picMk id="5" creationId="{D134D8C0-B652-160C-2A12-E6E6049EE58C}"/>
          </ac:picMkLst>
        </pc:pic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</pc:sldChg>
    </pc:docChg>
  </pc:docChgLst>
  <pc:docChgLst>
    <pc:chgData name="Nathalie Janssen" userId="54ae2bb3-6766-4f7f-aeda-9d87bba03bfe" providerId="ADAL" clId="{BA37DEC6-D04B-A647-A3B2-AC284C6869F1}"/>
    <pc:docChg chg="modSld">
      <pc:chgData name="Nathalie Janssen" userId="54ae2bb3-6766-4f7f-aeda-9d87bba03bfe" providerId="ADAL" clId="{BA37DEC6-D04B-A647-A3B2-AC284C6869F1}" dt="2025-03-12T14:31:28.408" v="9" actId="255"/>
      <pc:docMkLst>
        <pc:docMk/>
      </pc:docMkLst>
      <pc:sldChg chg="modSp mod">
        <pc:chgData name="Nathalie Janssen" userId="54ae2bb3-6766-4f7f-aeda-9d87bba03bfe" providerId="ADAL" clId="{BA37DEC6-D04B-A647-A3B2-AC284C6869F1}" dt="2025-03-12T14:31:28.408" v="9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BA37DEC6-D04B-A647-A3B2-AC284C6869F1}" dt="2025-03-12T14:31:28.408" v="9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BA37DEC6-D04B-A647-A3B2-AC284C6869F1}" dt="2025-03-12T14:29:52.074" v="4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BA37DEC6-D04B-A647-A3B2-AC284C6869F1}" dt="2025-03-12T14:29:52.074" v="4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A96D0B28-B2D2-544D-AB3E-B95A600E718C}"/>
    <pc:docChg chg="undo custSel modSld">
      <pc:chgData name="Nathalie Janssen" userId="54ae2bb3-6766-4f7f-aeda-9d87bba03bfe" providerId="ADAL" clId="{A96D0B28-B2D2-544D-AB3E-B95A600E718C}" dt="2025-03-12T14:22:25.807" v="36" actId="255"/>
      <pc:docMkLst>
        <pc:docMk/>
      </pc:docMkLst>
      <pc:sldChg chg="modSp mod">
        <pc:chgData name="Nathalie Janssen" userId="54ae2bb3-6766-4f7f-aeda-9d87bba03bfe" providerId="ADAL" clId="{A96D0B28-B2D2-544D-AB3E-B95A600E718C}" dt="2025-03-12T14:20:32.898" v="6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A96D0B28-B2D2-544D-AB3E-B95A600E718C}" dt="2025-03-12T14:20:32.898" v="6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A96D0B28-B2D2-544D-AB3E-B95A600E718C}" dt="2025-03-12T14:22:25.807" v="36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A96D0B28-B2D2-544D-AB3E-B95A600E718C}" dt="2025-03-12T14:22:25.807" v="36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000" dirty="0" err="1"/>
              <a:t>Niffukaw</a:t>
            </a:r>
            <a:r>
              <a:rPr lang="fr-BE" sz="6000" dirty="0"/>
              <a:t> </a:t>
            </a:r>
            <a:r>
              <a:rPr lang="fr-BE" sz="6000" dirty="0" err="1"/>
              <a:t>fuq</a:t>
            </a:r>
            <a:r>
              <a:rPr lang="fr-BE" sz="6000" dirty="0"/>
              <a:t> </a:t>
            </a:r>
            <a:r>
              <a:rPr lang="fr-BE" sz="6000" dirty="0" err="1"/>
              <a:t>x'jgħaqqadna</a:t>
            </a:r>
            <a:r>
              <a:rPr lang="fr-BE" sz="6000" dirty="0"/>
              <a:t> u </a:t>
            </a:r>
            <a:r>
              <a:rPr lang="fr-BE" sz="6000" dirty="0" err="1"/>
              <a:t>mhux</a:t>
            </a:r>
            <a:r>
              <a:rPr lang="fr-BE" sz="6000" dirty="0"/>
              <a:t> </a:t>
            </a:r>
            <a:r>
              <a:rPr lang="fr-BE" sz="6000" dirty="0" err="1"/>
              <a:t>x'jifridna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CEB2E127-03C9-FE34-BF88-705E775FBA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48F093DB-DDD2-0BB0-601E-77D6B97340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113" y="6258016"/>
            <a:ext cx="1922961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 err="1"/>
              <a:t>Kull</a:t>
            </a:r>
            <a:r>
              <a:rPr lang="fr-BE" sz="6600" dirty="0"/>
              <a:t> </a:t>
            </a:r>
            <a:r>
              <a:rPr lang="fr-BE" sz="6600" dirty="0" err="1"/>
              <a:t>vuċi</a:t>
            </a:r>
            <a:r>
              <a:rPr lang="fr-BE" sz="6600" dirty="0"/>
              <a:t> </a:t>
            </a:r>
            <a:r>
              <a:rPr lang="fr-BE" sz="6600" dirty="0" err="1"/>
              <a:t>fuq</a:t>
            </a:r>
            <a:r>
              <a:rPr lang="fr-BE" sz="6600" dirty="0"/>
              <a:t> il-post </a:t>
            </a:r>
            <a:r>
              <a:rPr lang="fr-BE" sz="6600" dirty="0" err="1"/>
              <a:t>tax-xogħol</a:t>
            </a:r>
            <a:r>
              <a:rPr lang="fr-BE" sz="6600" dirty="0"/>
              <a:t> </a:t>
            </a:r>
            <a:r>
              <a:rPr lang="fr-BE" sz="6600" dirty="0" err="1"/>
              <a:t>tgħodd</a:t>
            </a:r>
            <a:r>
              <a:rPr lang="fr-FR" sz="62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589FE421-A2AB-5E7B-F3E0-89DC84E3B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12019EE-1AC1-9A32-35F6-E438C599E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113" y="6258016"/>
            <a:ext cx="1922961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D134D8C0-B652-160C-2A12-E6E6049EE5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B4BD284F-05CA-C942-85AF-EA4180C371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113" y="6258016"/>
            <a:ext cx="1922961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C82923B-C013-4CAE-9C10-ABFCE9E3FB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D7B1FA9-A4DD-4BD8-841B-C7E6AE09E0FC}">
  <ds:schemaRefs>
    <ds:schemaRef ds:uri="http://schemas.microsoft.com/office/2006/documentManagement/types"/>
    <ds:schemaRef ds:uri="http://www.w3.org/XML/1998/namespace"/>
    <ds:schemaRef ds:uri="http://purl.org/dc/terms/"/>
    <ds:schemaRef ds:uri="31207b1c-59ce-4594-a7ff-c92a97d12621"/>
    <ds:schemaRef ds:uri="7d1b97a8-51d8-406d-8036-119157ac06a7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</TotalTime>
  <Words>18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Niffukaw fuq x'jgħaqqadna u mhux x'jifridna.</vt:lpstr>
      <vt:lpstr>Kull vuċi fuq il-post tax-xogħol tgħodd.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13</cp:revision>
  <dcterms:created xsi:type="dcterms:W3CDTF">2025-01-03T15:26:39Z</dcterms:created>
  <dcterms:modified xsi:type="dcterms:W3CDTF">2025-03-26T13:48:27Z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