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B38643-EFEC-AF47-AD4E-DAE84F5F6F23}" v="3" dt="2025-03-24T17:17:11.724"/>
    <p1510:client id="{F80EE56D-D86E-34B4-861D-C03319474ACB}" v="13" dt="2025-03-26T13:47:45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F80EE56D-D86E-34B4-861D-C03319474ACB}"/>
    <pc:docChg chg="modSld">
      <pc:chgData name="" userId="" providerId="" clId="Web-{F80EE56D-D86E-34B4-861D-C03319474ACB}" dt="2025-03-26T13:47:11.989" v="0"/>
      <pc:docMkLst>
        <pc:docMk/>
      </pc:docMkLst>
      <pc:sldChg chg="delSp">
        <pc:chgData name="" userId="" providerId="" clId="Web-{F80EE56D-D86E-34B4-861D-C03319474ACB}" dt="2025-03-26T13:47:11.989" v="0"/>
        <pc:sldMkLst>
          <pc:docMk/>
          <pc:sldMk cId="1236066035" sldId="259"/>
        </pc:sldMkLst>
        <pc:picChg chg="del">
          <ac:chgData name="" userId="" providerId="" clId="Web-{F80EE56D-D86E-34B4-861D-C03319474ACB}" dt="2025-03-26T13:47:11.989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EB38643-EFEC-AF47-AD4E-DAE84F5F6F23}"/>
    <pc:docChg chg="custSel modSld">
      <pc:chgData name="Nathalie Janssen" userId="54ae2bb3-6766-4f7f-aeda-9d87bba03bfe" providerId="ADAL" clId="{EEB38643-EFEC-AF47-AD4E-DAE84F5F6F23}" dt="2025-03-24T17:17:11.724" v="7"/>
      <pc:docMkLst>
        <pc:docMk/>
      </pc:docMkLst>
      <pc:sldChg chg="addSp delSp modSp mod">
        <pc:chgData name="Nathalie Janssen" userId="54ae2bb3-6766-4f7f-aeda-9d87bba03bfe" providerId="ADAL" clId="{EEB38643-EFEC-AF47-AD4E-DAE84F5F6F23}" dt="2025-03-24T17:17:06.771" v="3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EEB38643-EFEC-AF47-AD4E-DAE84F5F6F23}" dt="2025-03-24T17:17:06.771" v="3"/>
          <ac:picMkLst>
            <pc:docMk/>
            <pc:sldMk cId="1236066035" sldId="259"/>
            <ac:picMk id="3" creationId="{217DA129-96A6-CC24-9929-39322A9EA5A8}"/>
          </ac:picMkLst>
        </pc:picChg>
        <pc:picChg chg="del">
          <ac:chgData name="Nathalie Janssen" userId="54ae2bb3-6766-4f7f-aeda-9d87bba03bfe" providerId="ADAL" clId="{EEB38643-EFEC-AF47-AD4E-DAE84F5F6F23}" dt="2025-03-24T17:17:01.859" v="2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EEB38643-EFEC-AF47-AD4E-DAE84F5F6F23}" dt="2025-03-24T17:17:09.441" v="5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EEB38643-EFEC-AF47-AD4E-DAE84F5F6F23}" dt="2025-03-24T17:17:08.855" v="4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EEB38643-EFEC-AF47-AD4E-DAE84F5F6F23}" dt="2025-03-24T17:17:09.441" v="5"/>
          <ac:picMkLst>
            <pc:docMk/>
            <pc:sldMk cId="3097355244" sldId="260"/>
            <ac:picMk id="5" creationId="{5E266885-2DE9-4EDE-62B4-35A68359091F}"/>
          </ac:picMkLst>
        </pc:picChg>
      </pc:sldChg>
      <pc:sldChg chg="addSp delSp modSp mod">
        <pc:chgData name="Nathalie Janssen" userId="54ae2bb3-6766-4f7f-aeda-9d87bba03bfe" providerId="ADAL" clId="{EEB38643-EFEC-AF47-AD4E-DAE84F5F6F23}" dt="2025-03-24T17:17:11.724" v="7"/>
        <pc:sldMkLst>
          <pc:docMk/>
          <pc:sldMk cId="16385051" sldId="261"/>
        </pc:sldMkLst>
        <pc:picChg chg="del">
          <ac:chgData name="Nathalie Janssen" userId="54ae2bb3-6766-4f7f-aeda-9d87bba03bfe" providerId="ADAL" clId="{EEB38643-EFEC-AF47-AD4E-DAE84F5F6F23}" dt="2025-03-24T17:17:11.229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EEB38643-EFEC-AF47-AD4E-DAE84F5F6F23}" dt="2025-03-24T17:17:11.724" v="7"/>
          <ac:picMkLst>
            <pc:docMk/>
            <pc:sldMk cId="16385051" sldId="261"/>
            <ac:picMk id="6" creationId="{C7F5CBD7-5D1D-8D6B-2E76-5FBE094FF197}"/>
          </ac:picMkLst>
        </pc:pic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F80EE56D-D86E-34B4-861D-C03319474ACB}"/>
    <pc:docChg chg="modSld">
      <pc:chgData name="Cécilia Rédei" userId="S::credei@vo-europe.eu::3315f6d3-7770-4118-8f15-72dae4a17ea6" providerId="AD" clId="Web-{F80EE56D-D86E-34B4-861D-C03319474ACB}" dt="2025-03-26T13:47:45.632" v="10"/>
      <pc:docMkLst>
        <pc:docMk/>
      </pc:docMkLst>
      <pc:sldChg chg="addSp modSp">
        <pc:chgData name="Cécilia Rédei" userId="S::credei@vo-europe.eu::3315f6d3-7770-4118-8f15-72dae4a17ea6" providerId="AD" clId="Web-{F80EE56D-D86E-34B4-861D-C03319474ACB}" dt="2025-03-26T13:47:40.007" v="6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F80EE56D-D86E-34B4-861D-C03319474ACB}" dt="2025-03-26T13:47:40.007" v="6" actId="1076"/>
          <ac:picMkLst>
            <pc:docMk/>
            <pc:sldMk cId="1236066035" sldId="259"/>
            <ac:picMk id="5" creationId="{4C0ED0E7-37D3-BD3E-1EF0-9AE34164C03A}"/>
          </ac:picMkLst>
        </pc:picChg>
      </pc:sldChg>
      <pc:sldChg chg="addSp delSp">
        <pc:chgData name="Cécilia Rédei" userId="S::credei@vo-europe.eu::3315f6d3-7770-4118-8f15-72dae4a17ea6" providerId="AD" clId="Web-{F80EE56D-D86E-34B4-861D-C03319474ACB}" dt="2025-03-26T13:47:43.179" v="8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F80EE56D-D86E-34B4-861D-C03319474ACB}" dt="2025-03-26T13:47:43.179" v="8"/>
          <ac:picMkLst>
            <pc:docMk/>
            <pc:sldMk cId="3097355244" sldId="260"/>
            <ac:picMk id="6" creationId="{627C1B9A-546B-4902-5885-E0A779B62CDF}"/>
          </ac:picMkLst>
        </pc:picChg>
        <pc:picChg chg="del">
          <ac:chgData name="Cécilia Rédei" userId="S::credei@vo-europe.eu::3315f6d3-7770-4118-8f15-72dae4a17ea6" providerId="AD" clId="Web-{F80EE56D-D86E-34B4-861D-C03319474ACB}" dt="2025-03-26T13:47:42.913" v="7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F80EE56D-D86E-34B4-861D-C03319474ACB}" dt="2025-03-26T13:47:45.632" v="10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F80EE56D-D86E-34B4-861D-C03319474ACB}" dt="2025-03-26T13:47:45.319" v="9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F80EE56D-D86E-34B4-861D-C03319474ACB}" dt="2025-03-26T13:47:45.632" v="10"/>
          <ac:picMkLst>
            <pc:docMk/>
            <pc:sldMk cId="16385051" sldId="261"/>
            <ac:picMk id="7" creationId="{7C393E13-D111-A591-1985-A198DA7FCC90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  <pc:sldChg chg="modSp mod">
        <pc:chgData name="Nathalie Janssen" userId="54ae2bb3-6766-4f7f-aeda-9d87bba03bfe" providerId="ADAL" clId="{18EE4325-3542-F64B-A74C-A551190242D9}" dt="2025-03-12T14:40:06.014" v="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18EE4325-3542-F64B-A74C-A551190242D9}" dt="2025-03-12T14:40:06.014" v="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EE4325-3542-F64B-A74C-A551190242D9}" dt="2025-03-12T14:41:13.483" v="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18EE4325-3542-F64B-A74C-A551190242D9}" dt="2025-03-12T14:41:13.483" v="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Niffukaw</a:t>
            </a:r>
            <a:r>
              <a:rPr lang="fr-BE" sz="8000" dirty="0"/>
              <a:t> </a:t>
            </a:r>
            <a:r>
              <a:rPr lang="fr-BE" sz="8000" dirty="0" err="1"/>
              <a:t>fuq</a:t>
            </a:r>
            <a:r>
              <a:rPr lang="fr-BE" sz="8000" dirty="0"/>
              <a:t> </a:t>
            </a:r>
            <a:r>
              <a:rPr lang="fr-BE" sz="8000" dirty="0" err="1"/>
              <a:t>x'jgħaqqadna</a:t>
            </a:r>
            <a:r>
              <a:rPr lang="fr-BE" sz="8000" dirty="0"/>
              <a:t> u </a:t>
            </a:r>
            <a:r>
              <a:rPr lang="fr-BE" sz="8000" dirty="0" err="1"/>
              <a:t>mhux</a:t>
            </a:r>
            <a:r>
              <a:rPr lang="fr-BE" sz="8000" dirty="0"/>
              <a:t> </a:t>
            </a:r>
            <a:r>
              <a:rPr lang="fr-BE" sz="8000" dirty="0" err="1"/>
              <a:t>x'jifridna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17DA129-96A6-CC24-9929-39322A9EA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C0ED0E7-37D3-BD3E-1EF0-9AE34164C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59" y="6662440"/>
            <a:ext cx="1919121" cy="14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Kull</a:t>
            </a:r>
            <a:r>
              <a:rPr lang="fr-BE" sz="8000" dirty="0"/>
              <a:t> </a:t>
            </a:r>
            <a:r>
              <a:rPr lang="fr-BE" sz="8000" dirty="0" err="1"/>
              <a:t>vuċi</a:t>
            </a:r>
            <a:r>
              <a:rPr lang="fr-BE" sz="8000" dirty="0"/>
              <a:t> </a:t>
            </a:r>
            <a:r>
              <a:rPr lang="fr-BE" sz="8000" dirty="0" err="1"/>
              <a:t>fuq</a:t>
            </a:r>
            <a:r>
              <a:rPr lang="fr-BE" sz="8000" dirty="0"/>
              <a:t> il-post </a:t>
            </a:r>
            <a:r>
              <a:rPr lang="fr-BE" sz="8000" dirty="0" err="1"/>
              <a:t>tax-xogħol</a:t>
            </a:r>
            <a:r>
              <a:rPr lang="fr-BE" sz="8000" dirty="0"/>
              <a:t> </a:t>
            </a:r>
            <a:r>
              <a:rPr lang="fr-BE" sz="8000" dirty="0" err="1"/>
              <a:t>tgħodd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E266885-2DE9-4EDE-62B4-35A683590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27C1B9A-546B-4902-5885-E0A779B62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59" y="6662440"/>
            <a:ext cx="1919121" cy="14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7F5CBD7-5D1D-8D6B-2E76-5FBE094FF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C393E13-D111-A591-1985-A198DA7FC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59" y="6662440"/>
            <a:ext cx="1919121" cy="14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  <ds:schemaRef ds:uri="31207b1c-59ce-4594-a7ff-c92a97d12621"/>
    <ds:schemaRef ds:uri="7d1b97a8-51d8-406d-8036-119157ac06a7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24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Niffukaw fuq x'jgħaqqadna u mhux x'jifridna.</vt:lpstr>
      <vt:lpstr>Kull vuċi fuq il-post tax-xogħol tgħodd.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2025-03-26T13:47:49Z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