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07F03C-1B21-A34F-FDC9-1086F492C839}" v="8" dt="2025-03-26T13:52:02.571"/>
    <p1510:client id="{DE2A2318-001F-954C-8D33-A4F9AFA74CE6}" v="3" dt="2025-03-24T17:07:35.3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7307F03C-1B21-A34F-FDC9-1086F492C839}"/>
    <pc:docChg chg="modSld">
      <pc:chgData name="" userId="" providerId="" clId="Web-{7307F03C-1B21-A34F-FDC9-1086F492C839}" dt="2025-03-26T13:51:45.477" v="1"/>
      <pc:docMkLst>
        <pc:docMk/>
      </pc:docMkLst>
      <pc:sldChg chg="addSp delSp modSp">
        <pc:chgData name="" userId="" providerId="" clId="Web-{7307F03C-1B21-A34F-FDC9-1086F492C839}" dt="2025-03-26T13:51:45.477" v="1"/>
        <pc:sldMkLst>
          <pc:docMk/>
          <pc:sldMk cId="4167866793" sldId="258"/>
        </pc:sldMkLst>
        <pc:picChg chg="del">
          <ac:chgData name="" userId="" providerId="" clId="Web-{7307F03C-1B21-A34F-FDC9-1086F492C839}" dt="2025-03-26T13:51:44.227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" userId="" providerId="" clId="Web-{7307F03C-1B21-A34F-FDC9-1086F492C839}" dt="2025-03-26T13:51:45.477" v="1"/>
          <ac:picMkLst>
            <pc:docMk/>
            <pc:sldMk cId="4167866793" sldId="258"/>
            <ac:picMk id="5" creationId="{0542A731-E1A8-702D-259C-5FAB548FDD07}"/>
          </ac:picMkLst>
        </pc:pic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24T17:07:35.372" v="39"/>
      <pc:docMkLst>
        <pc:docMk/>
      </pc:docMkLst>
      <pc:sldChg chg="addSp delSp modSp mod">
        <pc:chgData name="Nathalie Janssen" userId="54ae2bb3-6766-4f7f-aeda-9d87bba03bfe" providerId="ADAL" clId="{DE2A2318-001F-954C-8D33-A4F9AFA74CE6}" dt="2025-03-24T17:07:28.817" v="35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DE2A2318-001F-954C-8D33-A4F9AFA74CE6}" dt="2025-03-24T17:07:28.817" v="35"/>
          <ac:picMkLst>
            <pc:docMk/>
            <pc:sldMk cId="4167866793" sldId="258"/>
            <ac:picMk id="4" creationId="{D14F3F94-C4C8-3BF6-6A20-A0DF58E999DC}"/>
          </ac:picMkLst>
        </pc:picChg>
        <pc:picChg chg="del">
          <ac:chgData name="Nathalie Janssen" userId="54ae2bb3-6766-4f7f-aeda-9d87bba03bfe" providerId="ADAL" clId="{DE2A2318-001F-954C-8D33-A4F9AFA74CE6}" dt="2025-03-24T17:07:16.622" v="34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DE2A2318-001F-954C-8D33-A4F9AFA74CE6}" dt="2025-03-24T17:07:32.045" v="3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DE2A2318-001F-954C-8D33-A4F9AFA74CE6}" dt="2025-03-24T17:07:32.045" v="37"/>
          <ac:picMkLst>
            <pc:docMk/>
            <pc:sldMk cId="1923140252" sldId="259"/>
            <ac:picMk id="4" creationId="{107A0E1B-0726-E84F-A4CA-A093C66967D3}"/>
          </ac:picMkLst>
        </pc:picChg>
        <pc:picChg chg="del">
          <ac:chgData name="Nathalie Janssen" userId="54ae2bb3-6766-4f7f-aeda-9d87bba03bfe" providerId="ADAL" clId="{DE2A2318-001F-954C-8D33-A4F9AFA74CE6}" dt="2025-03-24T17:07:31.578" v="36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DE2A2318-001F-954C-8D33-A4F9AFA74CE6}" dt="2025-03-24T17:07:35.372" v="39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  <pc:picChg chg="del">
          <ac:chgData name="Nathalie Janssen" userId="54ae2bb3-6766-4f7f-aeda-9d87bba03bfe" providerId="ADAL" clId="{DE2A2318-001F-954C-8D33-A4F9AFA74CE6}" dt="2025-03-24T17:07:34.903" v="38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DE2A2318-001F-954C-8D33-A4F9AFA74CE6}" dt="2025-03-24T17:07:35.372" v="39"/>
          <ac:picMkLst>
            <pc:docMk/>
            <pc:sldMk cId="3231041600" sldId="260"/>
            <ac:picMk id="5" creationId="{24129101-1C1D-5A9E-2F97-0AEFD51E626E}"/>
          </ac:picMkLst>
        </pc:picChg>
      </pc:sldChg>
    </pc:docChg>
  </pc:docChgLst>
  <pc:docChgLst>
    <pc:chgData name="Cécilia Rédei" userId="S::credei@vo-europe.eu::3315f6d3-7770-4118-8f15-72dae4a17ea6" providerId="AD" clId="Web-{7307F03C-1B21-A34F-FDC9-1086F492C839}"/>
    <pc:docChg chg="modSld">
      <pc:chgData name="Cécilia Rédei" userId="S::credei@vo-europe.eu::3315f6d3-7770-4118-8f15-72dae4a17ea6" providerId="AD" clId="Web-{7307F03C-1B21-A34F-FDC9-1086F492C839}" dt="2025-03-26T13:52:02.571" v="5"/>
      <pc:docMkLst>
        <pc:docMk/>
      </pc:docMkLst>
      <pc:sldChg chg="modSp">
        <pc:chgData name="Cécilia Rédei" userId="S::credei@vo-europe.eu::3315f6d3-7770-4118-8f15-72dae4a17ea6" providerId="AD" clId="Web-{7307F03C-1B21-A34F-FDC9-1086F492C839}" dt="2025-03-26T13:51:55.196" v="1" actId="1076"/>
        <pc:sldMkLst>
          <pc:docMk/>
          <pc:sldMk cId="4167866793" sldId="258"/>
        </pc:sldMkLst>
        <pc:picChg chg="mod">
          <ac:chgData name="Cécilia Rédei" userId="S::credei@vo-europe.eu::3315f6d3-7770-4118-8f15-72dae4a17ea6" providerId="AD" clId="Web-{7307F03C-1B21-A34F-FDC9-1086F492C839}" dt="2025-03-26T13:51:55.196" v="1" actId="1076"/>
          <ac:picMkLst>
            <pc:docMk/>
            <pc:sldMk cId="4167866793" sldId="258"/>
            <ac:picMk id="5" creationId="{0542A731-E1A8-702D-259C-5FAB548FDD07}"/>
          </ac:picMkLst>
        </pc:picChg>
      </pc:sldChg>
      <pc:sldChg chg="addSp delSp">
        <pc:chgData name="Cécilia Rédei" userId="S::credei@vo-europe.eu::3315f6d3-7770-4118-8f15-72dae4a17ea6" providerId="AD" clId="Web-{7307F03C-1B21-A34F-FDC9-1086F492C839}" dt="2025-03-26T13:51:59.681" v="3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7307F03C-1B21-A34F-FDC9-1086F492C839}" dt="2025-03-26T13:51:59.446" v="2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7307F03C-1B21-A34F-FDC9-1086F492C839}" dt="2025-03-26T13:51:59.681" v="3"/>
          <ac:picMkLst>
            <pc:docMk/>
            <pc:sldMk cId="1923140252" sldId="259"/>
            <ac:picMk id="6" creationId="{4A183268-887E-4B0F-5E5C-09D5FA3073A3}"/>
          </ac:picMkLst>
        </pc:picChg>
      </pc:sldChg>
      <pc:sldChg chg="addSp delSp">
        <pc:chgData name="Cécilia Rédei" userId="S::credei@vo-europe.eu::3315f6d3-7770-4118-8f15-72dae4a17ea6" providerId="AD" clId="Web-{7307F03C-1B21-A34F-FDC9-1086F492C839}" dt="2025-03-26T13:52:02.571" v="5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7307F03C-1B21-A34F-FDC9-1086F492C839}" dt="2025-03-26T13:52:02.321" v="4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7307F03C-1B21-A34F-FDC9-1086F492C839}" dt="2025-03-26T13:52:02.571" v="5"/>
          <ac:picMkLst>
            <pc:docMk/>
            <pc:sldMk cId="3231041600" sldId="260"/>
            <ac:picMk id="6" creationId="{93F7C8F3-B645-2A5A-8297-8B2AA7DF88E9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/>
              <a:t>Focus op </a:t>
            </a:r>
            <a:r>
              <a:rPr lang="fr-FR" sz="6600" dirty="0" err="1"/>
              <a:t>wat</a:t>
            </a:r>
            <a:r>
              <a:rPr lang="fr-FR" sz="6600" dirty="0"/>
              <a:t> </a:t>
            </a:r>
            <a:r>
              <a:rPr lang="fr-FR" sz="6600" dirty="0" err="1"/>
              <a:t>verbindt</a:t>
            </a:r>
            <a:r>
              <a:rPr lang="fr-FR" sz="6600" dirty="0"/>
              <a:t>, niet op </a:t>
            </a:r>
            <a:r>
              <a:rPr lang="fr-FR" sz="6600" dirty="0" err="1"/>
              <a:t>wat</a:t>
            </a:r>
            <a:r>
              <a:rPr lang="fr-FR" sz="6600" dirty="0"/>
              <a:t> </a:t>
            </a:r>
            <a:r>
              <a:rPr lang="fr-FR" sz="6600" dirty="0" err="1"/>
              <a:t>verdeelt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D14F3F94-C4C8-3BF6-6A20-A0DF58E99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0542A731-E1A8-702D-259C-5FAB548FD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14" y="6227153"/>
            <a:ext cx="1886532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/>
              <a:t>Elke stem op de </a:t>
            </a:r>
            <a:r>
              <a:rPr lang="fr-FR" sz="6600" dirty="0" err="1"/>
              <a:t>werkplek</a:t>
            </a:r>
            <a:r>
              <a:rPr lang="fr-FR" sz="6600" dirty="0"/>
              <a:t> </a:t>
            </a:r>
            <a:r>
              <a:rPr lang="fr-FR" sz="6600" dirty="0" err="1"/>
              <a:t>telt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07A0E1B-0726-E84F-A4CA-A093C6696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4A183268-887E-4B0F-5E5C-09D5FA307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14" y="6227153"/>
            <a:ext cx="1886532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4129101-1C1D-5A9E-2F97-0AEFD51E6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93F7C8F3-B645-2A5A-8297-8B2AA7DF8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14" y="6227153"/>
            <a:ext cx="1886532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  <_Flow_SignoffStatus xmlns="7d1b97a8-51d8-406d-8036-119157ac06a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9" ma:contentTypeDescription="Crée un document." ma:contentTypeScope="" ma:versionID="fb95f79e85eb822cc727132e64e58d5d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640be60fc8f8da87dd04892333e25b62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6" nillable="true" ma:displayName="État de validation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B1FA9-A4DD-4BD8-841B-C7E6AE09E0FC}">
  <ds:schemaRefs>
    <ds:schemaRef ds:uri="http://purl.org/dc/elements/1.1/"/>
    <ds:schemaRef ds:uri="31207b1c-59ce-4594-a7ff-c92a97d12621"/>
    <ds:schemaRef ds:uri="http://schemas.microsoft.com/office/2006/documentManagement/types"/>
    <ds:schemaRef ds:uri="http://purl.org/dc/terms/"/>
    <ds:schemaRef ds:uri="http://purl.org/dc/dcmitype/"/>
    <ds:schemaRef ds:uri="7d1b97a8-51d8-406d-8036-119157ac06a7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B039834-E97E-4BC6-874D-59E7FE9FC1F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21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Focus op wat verbindt, niet op wat verdeelt.</vt:lpstr>
      <vt:lpstr>Elke stem op de werkplek telt.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13</cp:revision>
  <dcterms:created xsi:type="dcterms:W3CDTF">2025-01-03T15:26:39Z</dcterms:created>
  <dcterms:modified xsi:type="dcterms:W3CDTF">2025-03-26T13:52:06Z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