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D733BA-BA0C-4B42-A0E2-8A779C401F8D}" v="74" dt="2025-03-24T17:18:07.642"/>
    <p1510:client id="{41886FF2-1FB5-CC17-EF23-15E6E8DA6CE0}" v="14" dt="2025-03-26T13:51:23.6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643"/>
  </p:normalViewPr>
  <p:slideViewPr>
    <p:cSldViewPr snapToGrid="0">
      <p:cViewPr varScale="1">
        <p:scale>
          <a:sx n="84" d="100"/>
          <a:sy n="84" d="100"/>
        </p:scale>
        <p:origin x="3056" y="184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41886FF2-1FB5-CC17-EF23-15E6E8DA6CE0}"/>
    <pc:docChg chg="modSld">
      <pc:chgData name="" userId="" providerId="" clId="Web-{41886FF2-1FB5-CC17-EF23-15E6E8DA6CE0}" dt="2025-03-26T13:50:53.680" v="0"/>
      <pc:docMkLst>
        <pc:docMk/>
      </pc:docMkLst>
      <pc:sldChg chg="delSp">
        <pc:chgData name="" userId="" providerId="" clId="Web-{41886FF2-1FB5-CC17-EF23-15E6E8DA6CE0}" dt="2025-03-26T13:50:53.680" v="0"/>
        <pc:sldMkLst>
          <pc:docMk/>
          <pc:sldMk cId="1236066035" sldId="259"/>
        </pc:sldMkLst>
        <pc:picChg chg="del">
          <ac:chgData name="" userId="" providerId="" clId="Web-{41886FF2-1FB5-CC17-EF23-15E6E8DA6CE0}" dt="2025-03-26T13:50:53.680" v="0"/>
          <ac:picMkLst>
            <pc:docMk/>
            <pc:sldMk cId="1236066035" sldId="259"/>
            <ac:picMk id="14" creationId="{97A1E82A-AD0F-211B-BA75-21E8FDDC7573}"/>
          </ac:picMkLst>
        </pc:pic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24T17:18:07.642" v="76"/>
      <pc:docMkLst>
        <pc:docMk/>
      </pc:docMkLst>
      <pc:sldChg chg="addSp delSp modSp mod">
        <pc:chgData name="Nathalie Janssen" userId="54ae2bb3-6766-4f7f-aeda-9d87bba03bfe" providerId="ADAL" clId="{21D733BA-BA0C-4B42-A0E2-8A779C401F8D}" dt="2025-03-24T17:18:02.665" v="72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  <pc:picChg chg="add mod">
          <ac:chgData name="Nathalie Janssen" userId="54ae2bb3-6766-4f7f-aeda-9d87bba03bfe" providerId="ADAL" clId="{21D733BA-BA0C-4B42-A0E2-8A779C401F8D}" dt="2025-03-24T17:18:02.665" v="72"/>
          <ac:picMkLst>
            <pc:docMk/>
            <pc:sldMk cId="1236066035" sldId="259"/>
            <ac:picMk id="3" creationId="{5CB11E3C-474F-2E61-9D13-FFE8B85D94EF}"/>
          </ac:picMkLst>
        </pc:picChg>
        <pc:picChg chg="del">
          <ac:chgData name="Nathalie Janssen" userId="54ae2bb3-6766-4f7f-aeda-9d87bba03bfe" providerId="ADAL" clId="{21D733BA-BA0C-4B42-A0E2-8A779C401F8D}" dt="2025-03-24T17:18:02.096" v="71" actId="478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 mod">
        <pc:chgData name="Nathalie Janssen" userId="54ae2bb3-6766-4f7f-aeda-9d87bba03bfe" providerId="ADAL" clId="{21D733BA-BA0C-4B42-A0E2-8A779C401F8D}" dt="2025-03-24T17:18:05.315" v="74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  <pc:picChg chg="del">
          <ac:chgData name="Nathalie Janssen" userId="54ae2bb3-6766-4f7f-aeda-9d87bba03bfe" providerId="ADAL" clId="{21D733BA-BA0C-4B42-A0E2-8A779C401F8D}" dt="2025-03-24T17:18:04.825" v="73" actId="478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Nathalie Janssen" userId="54ae2bb3-6766-4f7f-aeda-9d87bba03bfe" providerId="ADAL" clId="{21D733BA-BA0C-4B42-A0E2-8A779C401F8D}" dt="2025-03-24T17:18:05.315" v="74"/>
          <ac:picMkLst>
            <pc:docMk/>
            <pc:sldMk cId="3097355244" sldId="260"/>
            <ac:picMk id="5" creationId="{287338A8-45EF-FA2D-25CA-D8671A2ED807}"/>
          </ac:picMkLst>
        </pc:picChg>
      </pc:sldChg>
      <pc:sldChg chg="addSp delSp modSp mod">
        <pc:chgData name="Nathalie Janssen" userId="54ae2bb3-6766-4f7f-aeda-9d87bba03bfe" providerId="ADAL" clId="{21D733BA-BA0C-4B42-A0E2-8A779C401F8D}" dt="2025-03-24T17:18:07.642" v="76"/>
        <pc:sldMkLst>
          <pc:docMk/>
          <pc:sldMk cId="16385051" sldId="261"/>
        </pc:sldMkLst>
        <pc:picChg chg="del">
          <ac:chgData name="Nathalie Janssen" userId="54ae2bb3-6766-4f7f-aeda-9d87bba03bfe" providerId="ADAL" clId="{21D733BA-BA0C-4B42-A0E2-8A779C401F8D}" dt="2025-03-24T17:18:07.050" v="75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21D733BA-BA0C-4B42-A0E2-8A779C401F8D}" dt="2025-03-24T17:18:07.642" v="76"/>
          <ac:picMkLst>
            <pc:docMk/>
            <pc:sldMk cId="16385051" sldId="261"/>
            <ac:picMk id="6" creationId="{FDE090C4-66F6-FFB5-43B9-619C566A869E}"/>
          </ac:picMkLst>
        </pc:picChg>
      </pc:sldChg>
    </pc:docChg>
  </pc:docChgLst>
  <pc:docChgLst>
    <pc:chgData name="Cécilia Rédei" userId="S::credei@vo-europe.eu::3315f6d3-7770-4118-8f15-72dae4a17ea6" providerId="AD" clId="Web-{41886FF2-1FB5-CC17-EF23-15E6E8DA6CE0}"/>
    <pc:docChg chg="modSld">
      <pc:chgData name="Cécilia Rédei" userId="S::credei@vo-europe.eu::3315f6d3-7770-4118-8f15-72dae4a17ea6" providerId="AD" clId="Web-{41886FF2-1FB5-CC17-EF23-15E6E8DA6CE0}" dt="2025-03-26T13:51:23.634" v="11"/>
      <pc:docMkLst>
        <pc:docMk/>
      </pc:docMkLst>
      <pc:sldChg chg="addSp modSp">
        <pc:chgData name="Cécilia Rédei" userId="S::credei@vo-europe.eu::3315f6d3-7770-4118-8f15-72dae4a17ea6" providerId="AD" clId="Web-{41886FF2-1FB5-CC17-EF23-15E6E8DA6CE0}" dt="2025-03-26T13:51:17.603" v="7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41886FF2-1FB5-CC17-EF23-15E6E8DA6CE0}" dt="2025-03-26T13:51:17.603" v="7" actId="1076"/>
          <ac:picMkLst>
            <pc:docMk/>
            <pc:sldMk cId="1236066035" sldId="259"/>
            <ac:picMk id="5" creationId="{01495750-582B-5297-B976-6E54D8C9AF2C}"/>
          </ac:picMkLst>
        </pc:picChg>
      </pc:sldChg>
      <pc:sldChg chg="addSp delSp">
        <pc:chgData name="Cécilia Rédei" userId="S::credei@vo-europe.eu::3315f6d3-7770-4118-8f15-72dae4a17ea6" providerId="AD" clId="Web-{41886FF2-1FB5-CC17-EF23-15E6E8DA6CE0}" dt="2025-03-26T13:51:21.478" v="9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41886FF2-1FB5-CC17-EF23-15E6E8DA6CE0}" dt="2025-03-26T13:51:21.478" v="9"/>
          <ac:picMkLst>
            <pc:docMk/>
            <pc:sldMk cId="3097355244" sldId="260"/>
            <ac:picMk id="6" creationId="{351138AF-FCC1-4E99-2C86-FBBE1F6F109A}"/>
          </ac:picMkLst>
        </pc:picChg>
        <pc:picChg chg="del">
          <ac:chgData name="Cécilia Rédei" userId="S::credei@vo-europe.eu::3315f6d3-7770-4118-8f15-72dae4a17ea6" providerId="AD" clId="Web-{41886FF2-1FB5-CC17-EF23-15E6E8DA6CE0}" dt="2025-03-26T13:51:21.197" v="8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41886FF2-1FB5-CC17-EF23-15E6E8DA6CE0}" dt="2025-03-26T13:51:23.634" v="11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41886FF2-1FB5-CC17-EF23-15E6E8DA6CE0}" dt="2025-03-26T13:51:23.338" v="10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41886FF2-1FB5-CC17-EF23-15E6E8DA6CE0}" dt="2025-03-26T13:51:23.634" v="11"/>
          <ac:picMkLst>
            <pc:docMk/>
            <pc:sldMk cId="16385051" sldId="261"/>
            <ac:picMk id="7" creationId="{B21CEA0E-4247-D2AC-3236-37AA562B7814}"/>
          </ac:picMkLst>
        </pc:pic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/>
              <a:t>Focus op </a:t>
            </a:r>
            <a:r>
              <a:rPr lang="fr-FR" err="1"/>
              <a:t>wat</a:t>
            </a:r>
            <a:r>
              <a:rPr lang="fr-FR"/>
              <a:t> </a:t>
            </a:r>
            <a:r>
              <a:rPr lang="fr-FR" err="1"/>
              <a:t>verbindt</a:t>
            </a:r>
            <a:r>
              <a:rPr lang="fr-FR"/>
              <a:t>, niet op </a:t>
            </a:r>
            <a:r>
              <a:rPr lang="fr-FR" err="1"/>
              <a:t>wat</a:t>
            </a:r>
            <a:r>
              <a:rPr lang="fr-FR"/>
              <a:t> verdeelt.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5CB11E3C-474F-2E61-9D13-FFE8B85D9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01495750-582B-5297-B976-6E54D8C9A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642" y="6586811"/>
            <a:ext cx="1883692" cy="153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/>
              <a:t>Elke stem op de </a:t>
            </a:r>
            <a:r>
              <a:rPr lang="fr-FR" err="1"/>
              <a:t>werkplek</a:t>
            </a:r>
            <a:r>
              <a:rPr lang="fr-FR"/>
              <a:t> telt.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87338A8-45EF-FA2D-25CA-D8671A2ED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51138AF-FCC1-4E99-2C86-FBBE1F6F10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642" y="6586811"/>
            <a:ext cx="1883692" cy="153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FDE090C4-66F6-FFB5-43B9-619C566A8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21CEA0E-4247-D2AC-3236-37AA562B7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642" y="6586811"/>
            <a:ext cx="1883692" cy="153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  <_Flow_SignoffStatus xmlns="7d1b97a8-51d8-406d-8036-119157ac06a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9" ma:contentTypeDescription="Crée un document." ma:contentTypeScope="" ma:versionID="fb95f79e85eb822cc727132e64e58d5d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640be60fc8f8da87dd04892333e25b62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6" nillable="true" ma:displayName="État de validation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3EF30E-24C5-4A98-AA64-4143993E92A6}">
  <ds:schemaRefs>
    <ds:schemaRef ds:uri="7d1b97a8-51d8-406d-8036-119157ac06a7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31207b1c-59ce-4594-a7ff-c92a97d1262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2E94306-7FC1-441F-853D-5AAC5BC64F5A}"/>
</file>

<file path=customXml/itemProps3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Focus op wat verbindt, niet op wat verdeelt.</vt:lpstr>
      <vt:lpstr>Elke stem op de werkplek telt.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7</cp:revision>
  <dcterms:created xsi:type="dcterms:W3CDTF">2025-01-03T15:26:39Z</dcterms:created>
  <dcterms:modified xsi:type="dcterms:W3CDTF">2025-03-26T13:51:25Z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