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2C8F8E-2668-614B-95CC-3B19FC7B0ED6}" v="3" dt="2025-03-24T17:20:29.556"/>
    <p1510:client id="{84750731-5376-A0C9-5EDC-4CCBFBDC5833}" v="11" dt="2025-03-26T13:55:10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85C6FC57-FEC3-B647-8A04-FB97D9B06CB9}"/>
    <pc:docChg chg="modSld">
      <pc:chgData name="Nathalie Janssen" userId="54ae2bb3-6766-4f7f-aeda-9d87bba03bfe" providerId="ADAL" clId="{85C6FC57-FEC3-B647-8A04-FB97D9B06CB9}" dt="2025-03-12T14:33:00.479" v="1"/>
      <pc:docMkLst>
        <pc:docMk/>
      </pc:docMkLst>
      <pc:sldChg chg="modSp mod">
        <pc:chgData name="Nathalie Janssen" userId="54ae2bb3-6766-4f7f-aeda-9d87bba03bfe" providerId="ADAL" clId="{85C6FC57-FEC3-B647-8A04-FB97D9B06CB9}" dt="2025-03-12T14:32:49.857" v="0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85C6FC57-FEC3-B647-8A04-FB97D9B06CB9}" dt="2025-03-12T14:33:00.479" v="1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EB38643-EFEC-AF47-AD4E-DAE84F5F6F23}"/>
    <pc:docChg chg="modSld">
      <pc:chgData name="Nathalie Janssen" userId="54ae2bb3-6766-4f7f-aeda-9d87bba03bfe" providerId="ADAL" clId="{EEB38643-EFEC-AF47-AD4E-DAE84F5F6F23}" dt="2025-03-12T14:52:35.719" v="1"/>
      <pc:docMkLst>
        <pc:docMk/>
      </pc:docMkLst>
      <pc:sldChg chg="modSp mod">
        <pc:chgData name="Nathalie Janssen" userId="54ae2bb3-6766-4f7f-aeda-9d87bba03bfe" providerId="ADAL" clId="{EEB38643-EFEC-AF47-AD4E-DAE84F5F6F23}" dt="2025-03-12T14:52:24.275" v="0"/>
        <pc:sldMkLst>
          <pc:docMk/>
          <pc:sldMk cId="1236066035" sldId="259"/>
        </pc:sldMkLst>
        <pc:spChg chg="mod">
          <ac:chgData name="Nathalie Janssen" userId="54ae2bb3-6766-4f7f-aeda-9d87bba03bfe" providerId="ADAL" clId="{EEB38643-EFEC-AF47-AD4E-DAE84F5F6F23}" dt="2025-03-12T14:52:24.27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EB38643-EFEC-AF47-AD4E-DAE84F5F6F23}" dt="2025-03-12T14:52:35.719" v="1"/>
        <pc:sldMkLst>
          <pc:docMk/>
          <pc:sldMk cId="3097355244" sldId="260"/>
        </pc:sldMkLst>
        <pc:spChg chg="mod">
          <ac:chgData name="Nathalie Janssen" userId="54ae2bb3-6766-4f7f-aeda-9d87bba03bfe" providerId="ADAL" clId="{EEB38643-EFEC-AF47-AD4E-DAE84F5F6F23}" dt="2025-03-12T14:52:35.71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842C8F8E-2668-614B-95CC-3B19FC7B0ED6}"/>
    <pc:docChg chg="custSel modSld">
      <pc:chgData name="Nathalie Janssen" userId="54ae2bb3-6766-4f7f-aeda-9d87bba03bfe" providerId="ADAL" clId="{842C8F8E-2668-614B-95CC-3B19FC7B0ED6}" dt="2025-03-24T17:20:29.555" v="7"/>
      <pc:docMkLst>
        <pc:docMk/>
      </pc:docMkLst>
      <pc:sldChg chg="addSp delSp modSp mod">
        <pc:chgData name="Nathalie Janssen" userId="54ae2bb3-6766-4f7f-aeda-9d87bba03bfe" providerId="ADAL" clId="{842C8F8E-2668-614B-95CC-3B19FC7B0ED6}" dt="2025-03-24T17:20:24.428" v="3"/>
        <pc:sldMkLst>
          <pc:docMk/>
          <pc:sldMk cId="1236066035" sldId="259"/>
        </pc:sldMkLst>
        <pc:spChg chg="mod">
          <ac:chgData name="Nathalie Janssen" userId="54ae2bb3-6766-4f7f-aeda-9d87bba03bfe" providerId="ADAL" clId="{842C8F8E-2668-614B-95CC-3B19FC7B0ED6}" dt="2025-03-12T15:00:56.600" v="0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842C8F8E-2668-614B-95CC-3B19FC7B0ED6}" dt="2025-03-24T17:20:24.428" v="3"/>
          <ac:picMkLst>
            <pc:docMk/>
            <pc:sldMk cId="1236066035" sldId="259"/>
            <ac:picMk id="3" creationId="{88A8A83E-13F8-D2B9-10EE-B966AE420A47}"/>
          </ac:picMkLst>
        </pc:picChg>
        <pc:picChg chg="del">
          <ac:chgData name="Nathalie Janssen" userId="54ae2bb3-6766-4f7f-aeda-9d87bba03bfe" providerId="ADAL" clId="{842C8F8E-2668-614B-95CC-3B19FC7B0ED6}" dt="2025-03-24T17:20:23.851" v="2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842C8F8E-2668-614B-95CC-3B19FC7B0ED6}" dt="2025-03-24T17:20:26.984" v="5"/>
        <pc:sldMkLst>
          <pc:docMk/>
          <pc:sldMk cId="3097355244" sldId="260"/>
        </pc:sldMkLst>
        <pc:spChg chg="mod">
          <ac:chgData name="Nathalie Janssen" userId="54ae2bb3-6766-4f7f-aeda-9d87bba03bfe" providerId="ADAL" clId="{842C8F8E-2668-614B-95CC-3B19FC7B0ED6}" dt="2025-03-12T15:01:12.150" v="1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842C8F8E-2668-614B-95CC-3B19FC7B0ED6}" dt="2025-03-24T17:20:26.490" v="4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842C8F8E-2668-614B-95CC-3B19FC7B0ED6}" dt="2025-03-24T17:20:26.984" v="5"/>
          <ac:picMkLst>
            <pc:docMk/>
            <pc:sldMk cId="3097355244" sldId="260"/>
            <ac:picMk id="5" creationId="{1705FC28-DEF1-6112-9324-8F8607AF29A7}"/>
          </ac:picMkLst>
        </pc:picChg>
      </pc:sldChg>
      <pc:sldChg chg="addSp delSp modSp mod">
        <pc:chgData name="Nathalie Janssen" userId="54ae2bb3-6766-4f7f-aeda-9d87bba03bfe" providerId="ADAL" clId="{842C8F8E-2668-614B-95CC-3B19FC7B0ED6}" dt="2025-03-24T17:20:29.555" v="7"/>
        <pc:sldMkLst>
          <pc:docMk/>
          <pc:sldMk cId="16385051" sldId="261"/>
        </pc:sldMkLst>
        <pc:picChg chg="del">
          <ac:chgData name="Nathalie Janssen" userId="54ae2bb3-6766-4f7f-aeda-9d87bba03bfe" providerId="ADAL" clId="{842C8F8E-2668-614B-95CC-3B19FC7B0ED6}" dt="2025-03-24T17:20:29.051" v="6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842C8F8E-2668-614B-95CC-3B19FC7B0ED6}" dt="2025-03-24T17:20:29.555" v="7"/>
          <ac:picMkLst>
            <pc:docMk/>
            <pc:sldMk cId="16385051" sldId="261"/>
            <ac:picMk id="6" creationId="{342C5E42-8ACD-6097-E432-B66D72206719}"/>
          </ac:picMkLst>
        </pc:picChg>
      </pc:sldChg>
    </pc:docChg>
  </pc:docChgLst>
  <pc:docChgLst>
    <pc:chgData clId="Web-{84750731-5376-A0C9-5EDC-4CCBFBDC5833}"/>
    <pc:docChg chg="modSld">
      <pc:chgData name="" userId="" providerId="" clId="Web-{84750731-5376-A0C9-5EDC-4CCBFBDC5833}" dt="2025-03-26T13:54:41.163" v="0"/>
      <pc:docMkLst>
        <pc:docMk/>
      </pc:docMkLst>
      <pc:sldChg chg="delSp">
        <pc:chgData name="" userId="" providerId="" clId="Web-{84750731-5376-A0C9-5EDC-4CCBFBDC5833}" dt="2025-03-26T13:54:41.163" v="0"/>
        <pc:sldMkLst>
          <pc:docMk/>
          <pc:sldMk cId="1236066035" sldId="259"/>
        </pc:sldMkLst>
        <pc:picChg chg="del">
          <ac:chgData name="" userId="" providerId="" clId="Web-{84750731-5376-A0C9-5EDC-4CCBFBDC5833}" dt="2025-03-26T13:54:41.163" v="0"/>
          <ac:picMkLst>
            <pc:docMk/>
            <pc:sldMk cId="1236066035" sldId="259"/>
            <ac:picMk id="14" creationId="{97A1E82A-AD0F-211B-BA75-21E8FDDC7573}"/>
          </ac:picMkLst>
        </pc:pic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  <pc:sldChg chg="modSp mod">
        <pc:chgData name="Nathalie Janssen" userId="54ae2bb3-6766-4f7f-aeda-9d87bba03bfe" providerId="ADAL" clId="{1B794D65-F5FD-0546-8992-C031C0FAF0FB}" dt="2025-03-12T14:23:52.905" v="0"/>
        <pc:sldMkLst>
          <pc:docMk/>
          <pc:sldMk cId="1236066035" sldId="259"/>
        </pc:sldMkLst>
        <pc:spChg chg="mod">
          <ac:chgData name="Nathalie Janssen" userId="54ae2bb3-6766-4f7f-aeda-9d87bba03bfe" providerId="ADAL" clId="{1B794D65-F5FD-0546-8992-C031C0FAF0FB}" dt="2025-03-12T14:23:52.90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B794D65-F5FD-0546-8992-C031C0FAF0FB}" dt="2025-03-12T14:24:06.690" v="1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Nathalie Janssen" userId="54ae2bb3-6766-4f7f-aeda-9d87bba03bfe" providerId="ADAL" clId="{18EE4325-3542-F64B-A74C-A551190242D9}"/>
    <pc:docChg chg="modSld">
      <pc:chgData name="Nathalie Janssen" userId="54ae2bb3-6766-4f7f-aeda-9d87bba03bfe" providerId="ADAL" clId="{18EE4325-3542-F64B-A74C-A551190242D9}" dt="2025-03-12T14:41:13.483" v="8" actId="20577"/>
      <pc:docMkLst>
        <pc:docMk/>
      </pc:docMkLst>
      <pc:sldChg chg="modSp mod">
        <pc:chgData name="Nathalie Janssen" userId="54ae2bb3-6766-4f7f-aeda-9d87bba03bfe" providerId="ADAL" clId="{18EE4325-3542-F64B-A74C-A551190242D9}" dt="2025-03-12T14:40:06.014" v="4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18EE4325-3542-F64B-A74C-A551190242D9}" dt="2025-03-12T14:40:06.014" v="4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EE4325-3542-F64B-A74C-A551190242D9}" dt="2025-03-12T14:41:13.483" v="8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18EE4325-3542-F64B-A74C-A551190242D9}" dt="2025-03-12T14:41:13.483" v="8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84750731-5376-A0C9-5EDC-4CCBFBDC5833}"/>
    <pc:docChg chg="modSld">
      <pc:chgData name="Cécilia Rédei" userId="S::credei@vo-europe.eu::3315f6d3-7770-4118-8f15-72dae4a17ea6" providerId="AD" clId="Web-{84750731-5376-A0C9-5EDC-4CCBFBDC5833}" dt="2025-03-26T13:55:10.101" v="8"/>
      <pc:docMkLst>
        <pc:docMk/>
      </pc:docMkLst>
      <pc:sldChg chg="addSp modSp">
        <pc:chgData name="Cécilia Rédei" userId="S::credei@vo-europe.eu::3315f6d3-7770-4118-8f15-72dae4a17ea6" providerId="AD" clId="Web-{84750731-5376-A0C9-5EDC-4CCBFBDC5833}" dt="2025-03-26T13:55:03.398" v="4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84750731-5376-A0C9-5EDC-4CCBFBDC5833}" dt="2025-03-26T13:55:03.398" v="4" actId="1076"/>
          <ac:picMkLst>
            <pc:docMk/>
            <pc:sldMk cId="1236066035" sldId="259"/>
            <ac:picMk id="5" creationId="{1E3A0143-390A-4E86-2DA4-C9E3494807EC}"/>
          </ac:picMkLst>
        </pc:picChg>
      </pc:sldChg>
      <pc:sldChg chg="addSp delSp">
        <pc:chgData name="Cécilia Rédei" userId="S::credei@vo-europe.eu::3315f6d3-7770-4118-8f15-72dae4a17ea6" providerId="AD" clId="Web-{84750731-5376-A0C9-5EDC-4CCBFBDC5833}" dt="2025-03-26T13:55:07.476" v="6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84750731-5376-A0C9-5EDC-4CCBFBDC5833}" dt="2025-03-26T13:55:07.476" v="6"/>
          <ac:picMkLst>
            <pc:docMk/>
            <pc:sldMk cId="3097355244" sldId="260"/>
            <ac:picMk id="6" creationId="{427DB549-C1B0-82D3-3212-74D3FAE1C48F}"/>
          </ac:picMkLst>
        </pc:picChg>
        <pc:picChg chg="del">
          <ac:chgData name="Cécilia Rédei" userId="S::credei@vo-europe.eu::3315f6d3-7770-4118-8f15-72dae4a17ea6" providerId="AD" clId="Web-{84750731-5376-A0C9-5EDC-4CCBFBDC5833}" dt="2025-03-26T13:55:07.164" v="5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84750731-5376-A0C9-5EDC-4CCBFBDC5833}" dt="2025-03-26T13:55:10.101" v="8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84750731-5376-A0C9-5EDC-4CCBFBDC5833}" dt="2025-03-26T13:55:09.867" v="7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84750731-5376-A0C9-5EDC-4CCBFBDC5833}" dt="2025-03-26T13:55:10.101" v="8"/>
          <ac:picMkLst>
            <pc:docMk/>
            <pc:sldMk cId="16385051" sldId="261"/>
            <ac:picMk id="7" creationId="{8477CCCA-BEC2-CEF1-050E-B46AD8619991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Skup</a:t>
            </a:r>
            <a:r>
              <a:rPr lang="fr-BE" sz="8000" dirty="0"/>
              <a:t> </a:t>
            </a:r>
            <a:r>
              <a:rPr lang="fr-BE" sz="8000" dirty="0" err="1"/>
              <a:t>się</a:t>
            </a:r>
            <a:r>
              <a:rPr lang="fr-BE" sz="8000" dirty="0"/>
              <a:t> na </a:t>
            </a:r>
            <a:r>
              <a:rPr lang="fr-BE" sz="8000" dirty="0" err="1"/>
              <a:t>tym</a:t>
            </a:r>
            <a:r>
              <a:rPr lang="fr-BE" sz="8000" dirty="0"/>
              <a:t>, </a:t>
            </a:r>
            <a:r>
              <a:rPr lang="fr-BE" sz="8000" dirty="0" err="1"/>
              <a:t>co</a:t>
            </a:r>
            <a:r>
              <a:rPr lang="fr-BE" sz="8000" dirty="0"/>
              <a:t> </a:t>
            </a:r>
            <a:r>
              <a:rPr lang="fr-BE" sz="8000" dirty="0" err="1"/>
              <a:t>nas</a:t>
            </a:r>
            <a:r>
              <a:rPr lang="fr-BE" sz="8000" dirty="0"/>
              <a:t> </a:t>
            </a:r>
            <a:r>
              <a:rPr lang="fr-BE" sz="8000" dirty="0" err="1"/>
              <a:t>łączy</a:t>
            </a:r>
            <a:r>
              <a:rPr lang="fr-BE" sz="8000" dirty="0"/>
              <a:t>, a nie na </a:t>
            </a:r>
            <a:r>
              <a:rPr lang="fr-BE" sz="8000" dirty="0" err="1"/>
              <a:t>tym</a:t>
            </a:r>
            <a:r>
              <a:rPr lang="fr-BE" sz="8000" dirty="0"/>
              <a:t>, </a:t>
            </a:r>
            <a:r>
              <a:rPr lang="fr-BE" sz="8000" dirty="0" err="1"/>
              <a:t>co</a:t>
            </a:r>
            <a:r>
              <a:rPr lang="fr-BE" sz="8000" dirty="0"/>
              <a:t> </a:t>
            </a:r>
            <a:r>
              <a:rPr lang="fr-BE" sz="8000" dirty="0" err="1"/>
              <a:t>nas</a:t>
            </a:r>
            <a:r>
              <a:rPr lang="fr-BE" sz="8000" dirty="0"/>
              <a:t> </a:t>
            </a:r>
            <a:r>
              <a:rPr lang="fr-BE" sz="8000" dirty="0" err="1"/>
              <a:t>dzieli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88A8A83E-13F8-D2B9-10EE-B966AE420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1E3A0143-390A-4E86-2DA4-C9E349480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84" y="6709584"/>
            <a:ext cx="1982895" cy="143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 err="1"/>
              <a:t>Każdy</a:t>
            </a:r>
            <a:r>
              <a:rPr lang="fr-BE" sz="8000" dirty="0"/>
              <a:t> </a:t>
            </a:r>
            <a:r>
              <a:rPr lang="fr-BE" sz="8000" dirty="0" err="1"/>
              <a:t>głos</a:t>
            </a:r>
            <a:r>
              <a:rPr lang="fr-BE" sz="8000" dirty="0"/>
              <a:t> w </a:t>
            </a:r>
            <a:r>
              <a:rPr lang="fr-BE" sz="8000" dirty="0" err="1"/>
              <a:t>miejscu</a:t>
            </a:r>
            <a:r>
              <a:rPr lang="fr-BE" sz="8000" dirty="0"/>
              <a:t> </a:t>
            </a:r>
            <a:r>
              <a:rPr lang="fr-BE" sz="8000" dirty="0" err="1"/>
              <a:t>pracy</a:t>
            </a:r>
            <a:r>
              <a:rPr lang="fr-BE" sz="8000" dirty="0"/>
              <a:t> ma </a:t>
            </a:r>
            <a:r>
              <a:rPr lang="fr-BE" sz="8000" dirty="0" err="1"/>
              <a:t>znaczenie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705FC28-DEF1-6112-9324-8F8607AF2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427DB549-C1B0-82D3-3212-74D3FAE1C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84" y="6709584"/>
            <a:ext cx="1982895" cy="143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42C5E42-8ACD-6097-E432-B66D72206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477CCCA-BEC2-CEF1-050E-B46AD8619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84" y="6709584"/>
            <a:ext cx="1982895" cy="143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3B49EF-E3FC-486B-B875-F518B7EAB2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31207b1c-59ce-4594-a7ff-c92a97d12621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7d1b97a8-51d8-406d-8036-119157ac06a7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36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Skup się na tym, co nas łączy, a nie na tym, co nas dzieli.</vt:lpstr>
      <vt:lpstr>Każdy głos w miejscu pracy ma znaczenie.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6</cp:revision>
  <dcterms:created xsi:type="dcterms:W3CDTF">2025-01-03T15:26:39Z</dcterms:created>
  <dcterms:modified xsi:type="dcterms:W3CDTF">2025-03-26T13:55:11Z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