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8" r:id="rId5"/>
    <p:sldId id="259" r:id="rId6"/>
    <p:sldId id="260" r:id="rId7"/>
  </p:sldIdLst>
  <p:sldSz cx="5145088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86" userDrawn="1">
          <p15:clr>
            <a:srgbClr val="A4A3A4"/>
          </p15:clr>
        </p15:guide>
        <p15:guide id="2" pos="1620" userDrawn="1">
          <p15:clr>
            <a:srgbClr val="A4A3A4"/>
          </p15:clr>
        </p15:guide>
        <p15:guide id="3" orient="horz" pos="4354" userDrawn="1">
          <p15:clr>
            <a:srgbClr val="A4A3A4"/>
          </p15:clr>
        </p15:guide>
        <p15:guide id="4" pos="396" userDrawn="1">
          <p15:clr>
            <a:srgbClr val="A4A3A4"/>
          </p15:clr>
        </p15:guide>
        <p15:guide id="5" pos="2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51AD714-F016-DE49-B6FB-1ADAC34F5272}" v="3" dt="2025-03-24T17:08:34.474"/>
    <p1510:client id="{E8A90419-001C-BAD1-DB04-5EB3ED8CEC51}" v="7" dt="2025-03-26T13:55:59.2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28"/>
    <p:restoredTop sz="94717"/>
  </p:normalViewPr>
  <p:slideViewPr>
    <p:cSldViewPr snapToGrid="0">
      <p:cViewPr varScale="1">
        <p:scale>
          <a:sx n="82" d="100"/>
          <a:sy n="82" d="100"/>
        </p:scale>
        <p:origin x="3200" y="184"/>
      </p:cViewPr>
      <p:guideLst>
        <p:guide orient="horz" pos="4686"/>
        <p:guide pos="1620"/>
        <p:guide orient="horz" pos="4354"/>
        <p:guide pos="396"/>
        <p:guide pos="284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2" Type="http://schemas.microsoft.com/office/2016/11/relationships/changesInfo" Target="changesInfos/changesInfo1.xml"/><Relationship Id="rId1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halie Janssen" userId="54ae2bb3-6766-4f7f-aeda-9d87bba03bfe" providerId="ADAL" clId="{329487CC-DAEB-3A48-95FE-52774386D06D}"/>
    <pc:docChg chg="modSld">
      <pc:chgData name="Nathalie Janssen" userId="54ae2bb3-6766-4f7f-aeda-9d87bba03bfe" providerId="ADAL" clId="{329487CC-DAEB-3A48-95FE-52774386D06D}" dt="2025-03-12T14:07:21.090" v="58" actId="255"/>
      <pc:docMkLst>
        <pc:docMk/>
      </pc:docMkLst>
      <pc:sldChg chg="modSp mod">
        <pc:chgData name="Nathalie Janssen" userId="54ae2bb3-6766-4f7f-aeda-9d87bba03bfe" providerId="ADAL" clId="{329487CC-DAEB-3A48-95FE-52774386D06D}" dt="2025-03-12T14:05:48.497" v="7" actId="20577"/>
        <pc:sldMkLst>
          <pc:docMk/>
          <pc:sldMk cId="4167866793" sldId="258"/>
        </pc:sldMkLst>
        <pc:spChg chg="mod">
          <ac:chgData name="Nathalie Janssen" userId="54ae2bb3-6766-4f7f-aeda-9d87bba03bfe" providerId="ADAL" clId="{329487CC-DAEB-3A48-95FE-52774386D06D}" dt="2025-03-12T14:05:48.497" v="7" actId="2057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329487CC-DAEB-3A48-95FE-52774386D06D}" dt="2025-03-12T14:07:21.090" v="58" actId="255"/>
        <pc:sldMkLst>
          <pc:docMk/>
          <pc:sldMk cId="1923140252" sldId="259"/>
        </pc:sldMkLst>
        <pc:spChg chg="mod">
          <ac:chgData name="Nathalie Janssen" userId="54ae2bb3-6766-4f7f-aeda-9d87bba03bfe" providerId="ADAL" clId="{329487CC-DAEB-3A48-95FE-52774386D06D}" dt="2025-03-12T14:07:21.090" v="58" actId="255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2DAC4CA8-56AA-7346-9D86-D6C67356C6A1}"/>
    <pc:docChg chg="modSld">
      <pc:chgData name="Nathalie Janssen" userId="54ae2bb3-6766-4f7f-aeda-9d87bba03bfe" providerId="ADAL" clId="{2DAC4CA8-56AA-7346-9D86-D6C67356C6A1}" dt="2025-03-12T13:58:22.350" v="7" actId="20577"/>
      <pc:docMkLst>
        <pc:docMk/>
      </pc:docMkLst>
      <pc:sldChg chg="modSp mod">
        <pc:chgData name="Nathalie Janssen" userId="54ae2bb3-6766-4f7f-aeda-9d87bba03bfe" providerId="ADAL" clId="{2DAC4CA8-56AA-7346-9D86-D6C67356C6A1}" dt="2025-03-12T13:58:22.350" v="7" actId="20577"/>
        <pc:sldMkLst>
          <pc:docMk/>
          <pc:sldMk cId="4167866793" sldId="258"/>
        </pc:sldMkLst>
        <pc:spChg chg="mod">
          <ac:chgData name="Nathalie Janssen" userId="54ae2bb3-6766-4f7f-aeda-9d87bba03bfe" providerId="ADAL" clId="{2DAC4CA8-56AA-7346-9D86-D6C67356C6A1}" dt="2025-03-12T13:58:22.350" v="7" actId="2057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2DAC4CA8-56AA-7346-9D86-D6C67356C6A1}" dt="2025-03-12T13:56:59.371" v="3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2DAC4CA8-56AA-7346-9D86-D6C67356C6A1}" dt="2025-03-12T13:56:59.371" v="3" actId="20577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FB6CBEE5-C477-754A-BC23-B2554B7719CD}"/>
    <pc:docChg chg="modSld">
      <pc:chgData name="Nathalie Janssen" userId="54ae2bb3-6766-4f7f-aeda-9d87bba03bfe" providerId="ADAL" clId="{FB6CBEE5-C477-754A-BC23-B2554B7719CD}" dt="2025-03-12T14:43:18.663" v="3" actId="20577"/>
      <pc:docMkLst>
        <pc:docMk/>
      </pc:docMkLst>
      <pc:sldChg chg="modSp mod">
        <pc:chgData name="Nathalie Janssen" userId="54ae2bb3-6766-4f7f-aeda-9d87bba03bfe" providerId="ADAL" clId="{FB6CBEE5-C477-754A-BC23-B2554B7719CD}" dt="2025-03-12T14:43:18.663" v="3" actId="20577"/>
        <pc:sldMkLst>
          <pc:docMk/>
          <pc:sldMk cId="4167866793" sldId="258"/>
        </pc:sldMkLst>
        <pc:spChg chg="mod">
          <ac:chgData name="Nathalie Janssen" userId="54ae2bb3-6766-4f7f-aeda-9d87bba03bfe" providerId="ADAL" clId="{FB6CBEE5-C477-754A-BC23-B2554B7719CD}" dt="2025-03-12T14:43:18.663" v="3" actId="2057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FB6CBEE5-C477-754A-BC23-B2554B7719CD}" dt="2025-03-12T14:43:07.482" v="1"/>
        <pc:sldMkLst>
          <pc:docMk/>
          <pc:sldMk cId="1923140252" sldId="259"/>
        </pc:sldMkLst>
        <pc:spChg chg="mod">
          <ac:chgData name="Nathalie Janssen" userId="54ae2bb3-6766-4f7f-aeda-9d87bba03bfe" providerId="ADAL" clId="{FB6CBEE5-C477-754A-BC23-B2554B7719CD}" dt="2025-03-12T14:43:07.482" v="1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4DBE9907-2C0C-4142-BCDC-9E65B2CD1536}"/>
    <pc:docChg chg="modSld">
      <pc:chgData name="Nathalie Janssen" userId="54ae2bb3-6766-4f7f-aeda-9d87bba03bfe" providerId="ADAL" clId="{4DBE9907-2C0C-4142-BCDC-9E65B2CD1536}" dt="2025-03-12T14:50:45.736" v="13" actId="255"/>
      <pc:docMkLst>
        <pc:docMk/>
      </pc:docMkLst>
      <pc:sldChg chg="modSp mod">
        <pc:chgData name="Nathalie Janssen" userId="54ae2bb3-6766-4f7f-aeda-9d87bba03bfe" providerId="ADAL" clId="{4DBE9907-2C0C-4142-BCDC-9E65B2CD1536}" dt="2025-03-12T14:50:45.736" v="13" actId="255"/>
        <pc:sldMkLst>
          <pc:docMk/>
          <pc:sldMk cId="4167866793" sldId="258"/>
        </pc:sldMkLst>
        <pc:spChg chg="mod">
          <ac:chgData name="Nathalie Janssen" userId="54ae2bb3-6766-4f7f-aeda-9d87bba03bfe" providerId="ADAL" clId="{4DBE9907-2C0C-4142-BCDC-9E65B2CD1536}" dt="2025-03-12T14:50:45.736" v="13" actId="255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4DBE9907-2C0C-4142-BCDC-9E65B2CD1536}" dt="2025-03-12T14:48:40.704" v="8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4DBE9907-2C0C-4142-BCDC-9E65B2CD1536}" dt="2025-03-12T14:48:40.704" v="8" actId="20577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E9636CC8-3D6C-F146-A6CE-009E9BC7E457}"/>
    <pc:docChg chg="undo custSel modSld">
      <pc:chgData name="Nathalie Janssen" userId="54ae2bb3-6766-4f7f-aeda-9d87bba03bfe" providerId="ADAL" clId="{E9636CC8-3D6C-F146-A6CE-009E9BC7E457}" dt="2025-03-12T13:48:11.741" v="25" actId="20577"/>
      <pc:docMkLst>
        <pc:docMk/>
      </pc:docMkLst>
      <pc:sldChg chg="modSp mod">
        <pc:chgData name="Nathalie Janssen" userId="54ae2bb3-6766-4f7f-aeda-9d87bba03bfe" providerId="ADAL" clId="{E9636CC8-3D6C-F146-A6CE-009E9BC7E457}" dt="2025-03-12T13:14:46.350" v="7"/>
        <pc:sldMkLst>
          <pc:docMk/>
          <pc:sldMk cId="4167866793" sldId="258"/>
        </pc:sldMkLst>
        <pc:spChg chg="mod">
          <ac:chgData name="Nathalie Janssen" userId="54ae2bb3-6766-4f7f-aeda-9d87bba03bfe" providerId="ADAL" clId="{E9636CC8-3D6C-F146-A6CE-009E9BC7E457}" dt="2025-03-12T13:14:46.350" v="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E9636CC8-3D6C-F146-A6CE-009E9BC7E457}" dt="2025-03-12T13:48:11.741" v="25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E9636CC8-3D6C-F146-A6CE-009E9BC7E457}" dt="2025-03-12T13:48:11.741" v="25" actId="20577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DE2A2318-001F-954C-8D33-A4F9AFA74CE6}"/>
    <pc:docChg chg="custSel modSld">
      <pc:chgData name="Nathalie Janssen" userId="54ae2bb3-6766-4f7f-aeda-9d87bba03bfe" providerId="ADAL" clId="{DE2A2318-001F-954C-8D33-A4F9AFA74CE6}" dt="2025-03-11T20:11:42.561" v="33" actId="255"/>
      <pc:docMkLst>
        <pc:docMk/>
      </pc:docMkLst>
      <pc:sldChg chg="modSp mod">
        <pc:chgData name="Nathalie Janssen" userId="54ae2bb3-6766-4f7f-aeda-9d87bba03bfe" providerId="ADAL" clId="{DE2A2318-001F-954C-8D33-A4F9AFA74CE6}" dt="2025-03-11T20:11:00.103" v="3" actId="27636"/>
        <pc:sldMkLst>
          <pc:docMk/>
          <pc:sldMk cId="4167866793" sldId="258"/>
        </pc:sldMkLst>
        <pc:spChg chg="mod">
          <ac:chgData name="Nathalie Janssen" userId="54ae2bb3-6766-4f7f-aeda-9d87bba03bfe" providerId="ADAL" clId="{DE2A2318-001F-954C-8D33-A4F9AFA74CE6}" dt="2025-03-11T20:11:00.103" v="3" actId="27636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DE2A2318-001F-954C-8D33-A4F9AFA74CE6}" dt="2025-03-11T20:11:23.767" v="32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DE2A2318-001F-954C-8D33-A4F9AFA74CE6}" dt="2025-03-11T20:11:23.767" v="32" actId="20577"/>
          <ac:spMkLst>
            <pc:docMk/>
            <pc:sldMk cId="1923140252" sldId="259"/>
            <ac:spMk id="2" creationId="{FD7B690C-5C6A-D302-1A15-27BBAB6B27CA}"/>
          </ac:spMkLst>
        </pc:spChg>
      </pc:sldChg>
      <pc:sldChg chg="modSp mod">
        <pc:chgData name="Nathalie Janssen" userId="54ae2bb3-6766-4f7f-aeda-9d87bba03bfe" providerId="ADAL" clId="{DE2A2318-001F-954C-8D33-A4F9AFA74CE6}" dt="2025-03-11T20:11:42.561" v="33" actId="255"/>
        <pc:sldMkLst>
          <pc:docMk/>
          <pc:sldMk cId="3231041600" sldId="260"/>
        </pc:sldMkLst>
        <pc:spChg chg="mod">
          <ac:chgData name="Nathalie Janssen" userId="54ae2bb3-6766-4f7f-aeda-9d87bba03bfe" providerId="ADAL" clId="{DE2A2318-001F-954C-8D33-A4F9AFA74CE6}" dt="2025-03-11T20:11:42.561" v="33" actId="255"/>
          <ac:spMkLst>
            <pc:docMk/>
            <pc:sldMk cId="3231041600" sldId="260"/>
            <ac:spMk id="2" creationId="{4BD84D03-3049-D097-92DA-33F5787F8957}"/>
          </ac:spMkLst>
        </pc:spChg>
      </pc:sldChg>
    </pc:docChg>
  </pc:docChgLst>
  <pc:docChgLst>
    <pc:chgData name="Nathalie Janssen" userId="54ae2bb3-6766-4f7f-aeda-9d87bba03bfe" providerId="ADAL" clId="{DF540268-CF23-CC4F-A7FF-1B15C20F65BF}"/>
    <pc:docChg chg="addSld delSld modSld">
      <pc:chgData name="Nathalie Janssen" userId="54ae2bb3-6766-4f7f-aeda-9d87bba03bfe" providerId="ADAL" clId="{DF540268-CF23-CC4F-A7FF-1B15C20F65BF}" dt="2025-03-11T19:53:23.819" v="25" actId="20577"/>
      <pc:docMkLst>
        <pc:docMk/>
      </pc:docMkLst>
      <pc:sldChg chg="new del">
        <pc:chgData name="Nathalie Janssen" userId="54ae2bb3-6766-4f7f-aeda-9d87bba03bfe" providerId="ADAL" clId="{DF540268-CF23-CC4F-A7FF-1B15C20F65BF}" dt="2025-03-11T19:52:39.937" v="1" actId="2696"/>
        <pc:sldMkLst>
          <pc:docMk/>
          <pc:sldMk cId="1254557150" sldId="260"/>
        </pc:sldMkLst>
      </pc:sldChg>
      <pc:sldChg chg="addSp modSp new mod">
        <pc:chgData name="Nathalie Janssen" userId="54ae2bb3-6766-4f7f-aeda-9d87bba03bfe" providerId="ADAL" clId="{DF540268-CF23-CC4F-A7FF-1B15C20F65BF}" dt="2025-03-11T19:53:23.819" v="25" actId="20577"/>
        <pc:sldMkLst>
          <pc:docMk/>
          <pc:sldMk cId="3231041600" sldId="260"/>
        </pc:sldMkLst>
        <pc:spChg chg="mod">
          <ac:chgData name="Nathalie Janssen" userId="54ae2bb3-6766-4f7f-aeda-9d87bba03bfe" providerId="ADAL" clId="{DF540268-CF23-CC4F-A7FF-1B15C20F65BF}" dt="2025-03-11T19:53:23.819" v="25" actId="20577"/>
          <ac:spMkLst>
            <pc:docMk/>
            <pc:sldMk cId="3231041600" sldId="260"/>
            <ac:spMk id="2" creationId="{4BD84D03-3049-D097-92DA-33F5787F8957}"/>
          </ac:spMkLst>
        </pc:spChg>
        <pc:picChg chg="add mod">
          <ac:chgData name="Nathalie Janssen" userId="54ae2bb3-6766-4f7f-aeda-9d87bba03bfe" providerId="ADAL" clId="{DF540268-CF23-CC4F-A7FF-1B15C20F65BF}" dt="2025-03-11T19:52:59.635" v="3"/>
          <ac:picMkLst>
            <pc:docMk/>
            <pc:sldMk cId="3231041600" sldId="260"/>
            <ac:picMk id="3" creationId="{C2D154BC-C22A-BEA9-923D-AFBA9F6C3503}"/>
          </ac:picMkLst>
        </pc:picChg>
      </pc:sldChg>
    </pc:docChg>
  </pc:docChgLst>
  <pc:docChgLst>
    <pc:chgData name="Nathalie Janssen" userId="54ae2bb3-6766-4f7f-aeda-9d87bba03bfe" providerId="ADAL" clId="{D51AD714-F016-DE49-B6FB-1ADAC34F5272}"/>
    <pc:docChg chg="custSel modSld">
      <pc:chgData name="Nathalie Janssen" userId="54ae2bb3-6766-4f7f-aeda-9d87bba03bfe" providerId="ADAL" clId="{D51AD714-F016-DE49-B6FB-1ADAC34F5272}" dt="2025-03-24T17:08:34.473" v="13"/>
      <pc:docMkLst>
        <pc:docMk/>
      </pc:docMkLst>
      <pc:sldChg chg="addSp delSp modSp mod">
        <pc:chgData name="Nathalie Janssen" userId="54ae2bb3-6766-4f7f-aeda-9d87bba03bfe" providerId="ADAL" clId="{D51AD714-F016-DE49-B6FB-1ADAC34F5272}" dt="2025-03-24T17:08:27.853" v="9"/>
        <pc:sldMkLst>
          <pc:docMk/>
          <pc:sldMk cId="4167866793" sldId="258"/>
        </pc:sldMkLst>
        <pc:spChg chg="mod">
          <ac:chgData name="Nathalie Janssen" userId="54ae2bb3-6766-4f7f-aeda-9d87bba03bfe" providerId="ADAL" clId="{D51AD714-F016-DE49-B6FB-1ADAC34F5272}" dt="2025-03-12T14:58:17.691" v="3" actId="20577"/>
          <ac:spMkLst>
            <pc:docMk/>
            <pc:sldMk cId="4167866793" sldId="258"/>
            <ac:spMk id="2" creationId="{650E77A5-CECA-2364-B671-312E1C59333E}"/>
          </ac:spMkLst>
        </pc:spChg>
        <pc:picChg chg="add mod">
          <ac:chgData name="Nathalie Janssen" userId="54ae2bb3-6766-4f7f-aeda-9d87bba03bfe" providerId="ADAL" clId="{D51AD714-F016-DE49-B6FB-1ADAC34F5272}" dt="2025-03-24T17:08:27.853" v="9"/>
          <ac:picMkLst>
            <pc:docMk/>
            <pc:sldMk cId="4167866793" sldId="258"/>
            <ac:picMk id="4" creationId="{3A6B86B9-F10E-C8EA-9723-9F438809EBC1}"/>
          </ac:picMkLst>
        </pc:picChg>
        <pc:picChg chg="del">
          <ac:chgData name="Nathalie Janssen" userId="54ae2bb3-6766-4f7f-aeda-9d87bba03bfe" providerId="ADAL" clId="{D51AD714-F016-DE49-B6FB-1ADAC34F5272}" dt="2025-03-24T17:08:26.796" v="8" actId="478"/>
          <ac:picMkLst>
            <pc:docMk/>
            <pc:sldMk cId="4167866793" sldId="258"/>
            <ac:picMk id="5" creationId="{354DEEA5-019E-3312-2E88-E8D5A436FFE6}"/>
          </ac:picMkLst>
        </pc:picChg>
      </pc:sldChg>
      <pc:sldChg chg="addSp delSp modSp mod">
        <pc:chgData name="Nathalie Janssen" userId="54ae2bb3-6766-4f7f-aeda-9d87bba03bfe" providerId="ADAL" clId="{D51AD714-F016-DE49-B6FB-1ADAC34F5272}" dt="2025-03-24T17:08:30.982" v="11"/>
        <pc:sldMkLst>
          <pc:docMk/>
          <pc:sldMk cId="1923140252" sldId="259"/>
        </pc:sldMkLst>
        <pc:spChg chg="mod">
          <ac:chgData name="Nathalie Janssen" userId="54ae2bb3-6766-4f7f-aeda-9d87bba03bfe" providerId="ADAL" clId="{D51AD714-F016-DE49-B6FB-1ADAC34F5272}" dt="2025-03-12T14:59:31.117" v="7" actId="20577"/>
          <ac:spMkLst>
            <pc:docMk/>
            <pc:sldMk cId="1923140252" sldId="259"/>
            <ac:spMk id="2" creationId="{FD7B690C-5C6A-D302-1A15-27BBAB6B27CA}"/>
          </ac:spMkLst>
        </pc:spChg>
        <pc:picChg chg="add mod">
          <ac:chgData name="Nathalie Janssen" userId="54ae2bb3-6766-4f7f-aeda-9d87bba03bfe" providerId="ADAL" clId="{D51AD714-F016-DE49-B6FB-1ADAC34F5272}" dt="2025-03-24T17:08:30.982" v="11"/>
          <ac:picMkLst>
            <pc:docMk/>
            <pc:sldMk cId="1923140252" sldId="259"/>
            <ac:picMk id="4" creationId="{0E15CEDE-491E-6802-D00C-84944EBE2B50}"/>
          </ac:picMkLst>
        </pc:picChg>
        <pc:picChg chg="del">
          <ac:chgData name="Nathalie Janssen" userId="54ae2bb3-6766-4f7f-aeda-9d87bba03bfe" providerId="ADAL" clId="{D51AD714-F016-DE49-B6FB-1ADAC34F5272}" dt="2025-03-24T17:08:30.418" v="10" actId="478"/>
          <ac:picMkLst>
            <pc:docMk/>
            <pc:sldMk cId="1923140252" sldId="259"/>
            <ac:picMk id="5" creationId="{4DEA134C-03F8-43EF-CDF6-0B7D960CB3B0}"/>
          </ac:picMkLst>
        </pc:picChg>
      </pc:sldChg>
      <pc:sldChg chg="addSp delSp modSp mod">
        <pc:chgData name="Nathalie Janssen" userId="54ae2bb3-6766-4f7f-aeda-9d87bba03bfe" providerId="ADAL" clId="{D51AD714-F016-DE49-B6FB-1ADAC34F5272}" dt="2025-03-24T17:08:34.473" v="13"/>
        <pc:sldMkLst>
          <pc:docMk/>
          <pc:sldMk cId="3231041600" sldId="260"/>
        </pc:sldMkLst>
        <pc:picChg chg="del">
          <ac:chgData name="Nathalie Janssen" userId="54ae2bb3-6766-4f7f-aeda-9d87bba03bfe" providerId="ADAL" clId="{D51AD714-F016-DE49-B6FB-1ADAC34F5272}" dt="2025-03-24T17:08:33.975" v="12" actId="478"/>
          <ac:picMkLst>
            <pc:docMk/>
            <pc:sldMk cId="3231041600" sldId="260"/>
            <ac:picMk id="4" creationId="{ADF73C93-76B5-062D-919F-8926C5F31A98}"/>
          </ac:picMkLst>
        </pc:picChg>
        <pc:picChg chg="add mod">
          <ac:chgData name="Nathalie Janssen" userId="54ae2bb3-6766-4f7f-aeda-9d87bba03bfe" providerId="ADAL" clId="{D51AD714-F016-DE49-B6FB-1ADAC34F5272}" dt="2025-03-24T17:08:34.473" v="13"/>
          <ac:picMkLst>
            <pc:docMk/>
            <pc:sldMk cId="3231041600" sldId="260"/>
            <ac:picMk id="5" creationId="{351405EF-586D-5764-2A30-0E92E1BA2EFB}"/>
          </ac:picMkLst>
        </pc:picChg>
      </pc:sldChg>
    </pc:docChg>
  </pc:docChgLst>
  <pc:docChgLst>
    <pc:chgData name="Nathalie Janssen" userId="54ae2bb3-6766-4f7f-aeda-9d87bba03bfe" providerId="ADAL" clId="{BA37DEC6-D04B-A647-A3B2-AC284C6869F1}"/>
    <pc:docChg chg="modSld">
      <pc:chgData name="Nathalie Janssen" userId="54ae2bb3-6766-4f7f-aeda-9d87bba03bfe" providerId="ADAL" clId="{BA37DEC6-D04B-A647-A3B2-AC284C6869F1}" dt="2025-03-12T14:31:28.408" v="9" actId="255"/>
      <pc:docMkLst>
        <pc:docMk/>
      </pc:docMkLst>
      <pc:sldChg chg="modSp mod">
        <pc:chgData name="Nathalie Janssen" userId="54ae2bb3-6766-4f7f-aeda-9d87bba03bfe" providerId="ADAL" clId="{BA37DEC6-D04B-A647-A3B2-AC284C6869F1}" dt="2025-03-12T14:31:28.408" v="9" actId="255"/>
        <pc:sldMkLst>
          <pc:docMk/>
          <pc:sldMk cId="4167866793" sldId="258"/>
        </pc:sldMkLst>
        <pc:spChg chg="mod">
          <ac:chgData name="Nathalie Janssen" userId="54ae2bb3-6766-4f7f-aeda-9d87bba03bfe" providerId="ADAL" clId="{BA37DEC6-D04B-A647-A3B2-AC284C6869F1}" dt="2025-03-12T14:31:28.408" v="9" actId="255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BA37DEC6-D04B-A647-A3B2-AC284C6869F1}" dt="2025-03-12T14:29:52.074" v="4" actId="255"/>
        <pc:sldMkLst>
          <pc:docMk/>
          <pc:sldMk cId="1923140252" sldId="259"/>
        </pc:sldMkLst>
        <pc:spChg chg="mod">
          <ac:chgData name="Nathalie Janssen" userId="54ae2bb3-6766-4f7f-aeda-9d87bba03bfe" providerId="ADAL" clId="{BA37DEC6-D04B-A647-A3B2-AC284C6869F1}" dt="2025-03-12T14:29:52.074" v="4" actId="255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Cécilia Rédei" userId="S::credei@vo-europe.eu::3315f6d3-7770-4118-8f15-72dae4a17ea6" providerId="AD" clId="Web-{E8A90419-001C-BAD1-DB04-5EB3ED8CEC51}"/>
    <pc:docChg chg="modSld">
      <pc:chgData name="Cécilia Rédei" userId="S::credei@vo-europe.eu::3315f6d3-7770-4118-8f15-72dae4a17ea6" providerId="AD" clId="Web-{E8A90419-001C-BAD1-DB04-5EB3ED8CEC51}" dt="2025-03-26T13:55:59.213" v="6"/>
      <pc:docMkLst>
        <pc:docMk/>
      </pc:docMkLst>
      <pc:sldChg chg="addSp delSp modSp">
        <pc:chgData name="Cécilia Rédei" userId="S::credei@vo-europe.eu::3315f6d3-7770-4118-8f15-72dae4a17ea6" providerId="AD" clId="Web-{E8A90419-001C-BAD1-DB04-5EB3ED8CEC51}" dt="2025-03-26T13:55:52.853" v="2" actId="1076"/>
        <pc:sldMkLst>
          <pc:docMk/>
          <pc:sldMk cId="4167866793" sldId="258"/>
        </pc:sldMkLst>
        <pc:picChg chg="del">
          <ac:chgData name="Cécilia Rédei" userId="S::credei@vo-europe.eu::3315f6d3-7770-4118-8f15-72dae4a17ea6" providerId="AD" clId="Web-{E8A90419-001C-BAD1-DB04-5EB3ED8CEC51}" dt="2025-03-26T13:55:45.025" v="0"/>
          <ac:picMkLst>
            <pc:docMk/>
            <pc:sldMk cId="4167866793" sldId="258"/>
            <ac:picMk id="3" creationId="{10D859E0-B5EE-D901-DCCD-6FA564F5F84E}"/>
          </ac:picMkLst>
        </pc:picChg>
        <pc:picChg chg="add mod">
          <ac:chgData name="Cécilia Rédei" userId="S::credei@vo-europe.eu::3315f6d3-7770-4118-8f15-72dae4a17ea6" providerId="AD" clId="Web-{E8A90419-001C-BAD1-DB04-5EB3ED8CEC51}" dt="2025-03-26T13:55:52.853" v="2" actId="1076"/>
          <ac:picMkLst>
            <pc:docMk/>
            <pc:sldMk cId="4167866793" sldId="258"/>
            <ac:picMk id="5" creationId="{320706AF-E32A-4ABF-E9A0-845143247C69}"/>
          </ac:picMkLst>
        </pc:picChg>
      </pc:sldChg>
      <pc:sldChg chg="addSp delSp">
        <pc:chgData name="Cécilia Rédei" userId="S::credei@vo-europe.eu::3315f6d3-7770-4118-8f15-72dae4a17ea6" providerId="AD" clId="Web-{E8A90419-001C-BAD1-DB04-5EB3ED8CEC51}" dt="2025-03-26T13:55:55.463" v="4"/>
        <pc:sldMkLst>
          <pc:docMk/>
          <pc:sldMk cId="1923140252" sldId="259"/>
        </pc:sldMkLst>
        <pc:picChg chg="del">
          <ac:chgData name="Cécilia Rédei" userId="S::credei@vo-europe.eu::3315f6d3-7770-4118-8f15-72dae4a17ea6" providerId="AD" clId="Web-{E8A90419-001C-BAD1-DB04-5EB3ED8CEC51}" dt="2025-03-26T13:55:55.228" v="3"/>
          <ac:picMkLst>
            <pc:docMk/>
            <pc:sldMk cId="1923140252" sldId="259"/>
            <ac:picMk id="3" creationId="{E69341AE-83A6-0342-5FEA-5BB4D3F79C6B}"/>
          </ac:picMkLst>
        </pc:picChg>
        <pc:picChg chg="add">
          <ac:chgData name="Cécilia Rédei" userId="S::credei@vo-europe.eu::3315f6d3-7770-4118-8f15-72dae4a17ea6" providerId="AD" clId="Web-{E8A90419-001C-BAD1-DB04-5EB3ED8CEC51}" dt="2025-03-26T13:55:55.463" v="4"/>
          <ac:picMkLst>
            <pc:docMk/>
            <pc:sldMk cId="1923140252" sldId="259"/>
            <ac:picMk id="6" creationId="{E7CC52FB-E142-2E53-0634-C7E6F8486423}"/>
          </ac:picMkLst>
        </pc:picChg>
      </pc:sldChg>
      <pc:sldChg chg="addSp delSp">
        <pc:chgData name="Cécilia Rédei" userId="S::credei@vo-europe.eu::3315f6d3-7770-4118-8f15-72dae4a17ea6" providerId="AD" clId="Web-{E8A90419-001C-BAD1-DB04-5EB3ED8CEC51}" dt="2025-03-26T13:55:59.213" v="6"/>
        <pc:sldMkLst>
          <pc:docMk/>
          <pc:sldMk cId="3231041600" sldId="260"/>
        </pc:sldMkLst>
        <pc:picChg chg="del">
          <ac:chgData name="Cécilia Rédei" userId="S::credei@vo-europe.eu::3315f6d3-7770-4118-8f15-72dae4a17ea6" providerId="AD" clId="Web-{E8A90419-001C-BAD1-DB04-5EB3ED8CEC51}" dt="2025-03-26T13:55:57.775" v="5"/>
          <ac:picMkLst>
            <pc:docMk/>
            <pc:sldMk cId="3231041600" sldId="260"/>
            <ac:picMk id="3" creationId="{C2D154BC-C22A-BEA9-923D-AFBA9F6C3503}"/>
          </ac:picMkLst>
        </pc:picChg>
        <pc:picChg chg="add">
          <ac:chgData name="Cécilia Rédei" userId="S::credei@vo-europe.eu::3315f6d3-7770-4118-8f15-72dae4a17ea6" providerId="AD" clId="Web-{E8A90419-001C-BAD1-DB04-5EB3ED8CEC51}" dt="2025-03-26T13:55:59.213" v="6"/>
          <ac:picMkLst>
            <pc:docMk/>
            <pc:sldMk cId="3231041600" sldId="260"/>
            <ac:picMk id="6" creationId="{D84F2806-6B07-4C6B-E6BE-D87E94C4E1A6}"/>
          </ac:picMkLst>
        </pc:picChg>
      </pc:sldChg>
    </pc:docChg>
  </pc:docChgLst>
  <pc:docChgLst>
    <pc:chgData name="Nathalie Janssen" userId="54ae2bb3-6766-4f7f-aeda-9d87bba03bfe" providerId="ADAL" clId="{A96D0B28-B2D2-544D-AB3E-B95A600E718C}"/>
    <pc:docChg chg="undo custSel modSld">
      <pc:chgData name="Nathalie Janssen" userId="54ae2bb3-6766-4f7f-aeda-9d87bba03bfe" providerId="ADAL" clId="{A96D0B28-B2D2-544D-AB3E-B95A600E718C}" dt="2025-03-12T14:22:25.807" v="36" actId="255"/>
      <pc:docMkLst>
        <pc:docMk/>
      </pc:docMkLst>
      <pc:sldChg chg="modSp mod">
        <pc:chgData name="Nathalie Janssen" userId="54ae2bb3-6766-4f7f-aeda-9d87bba03bfe" providerId="ADAL" clId="{A96D0B28-B2D2-544D-AB3E-B95A600E718C}" dt="2025-03-12T14:20:32.898" v="6" actId="255"/>
        <pc:sldMkLst>
          <pc:docMk/>
          <pc:sldMk cId="4167866793" sldId="258"/>
        </pc:sldMkLst>
        <pc:spChg chg="mod">
          <ac:chgData name="Nathalie Janssen" userId="54ae2bb3-6766-4f7f-aeda-9d87bba03bfe" providerId="ADAL" clId="{A96D0B28-B2D2-544D-AB3E-B95A600E718C}" dt="2025-03-12T14:20:32.898" v="6" actId="255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A96D0B28-B2D2-544D-AB3E-B95A600E718C}" dt="2025-03-12T14:22:25.807" v="36" actId="255"/>
        <pc:sldMkLst>
          <pc:docMk/>
          <pc:sldMk cId="1923140252" sldId="259"/>
        </pc:sldMkLst>
        <pc:spChg chg="mod">
          <ac:chgData name="Nathalie Janssen" userId="54ae2bb3-6766-4f7f-aeda-9d87bba03bfe" providerId="ADAL" clId="{A96D0B28-B2D2-544D-AB3E-B95A600E718C}" dt="2025-03-12T14:22:25.807" v="36" actId="255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</pc:chgInfo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CC7AAB5B-A541-C8D6-F44C-0002F4106E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94" y="0"/>
            <a:ext cx="5143500" cy="914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999460"/>
            <a:ext cx="4373325" cy="5050466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200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46145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2" pos="162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999460"/>
            <a:ext cx="4373325" cy="5050466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200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2676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1620" userDrawn="1">
          <p15:clr>
            <a:srgbClr val="FBAE40"/>
          </p15:clr>
        </p15:guide>
      </p15:sldGuideLst>
    </p:ext>
  </p:extLst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3725" y="486836"/>
            <a:ext cx="4437638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3725" y="2434167"/>
            <a:ext cx="4437638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3725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64E728-44B4-F641-8BBD-B5AEA3BACFE1}" type="datetimeFigureOut">
              <a:rPr lang="fr-FR" smtClean="0"/>
              <a:t>26/03/2025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04311" y="8475136"/>
            <a:ext cx="173646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33718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92B809-2A4F-B149-9791-F8C5E996E5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6442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61" r:id="rId2"/>
  </p:sldLayoutIdLst>
  <p:txStyles>
    <p:titleStyle>
      <a:lvl1pPr algn="l" defTabSz="514533" rtl="0" eaLnBrk="1" latinLnBrk="0" hangingPunct="1">
        <a:lnSpc>
          <a:spcPct val="90000"/>
        </a:lnSpc>
        <a:spcBef>
          <a:spcPct val="0"/>
        </a:spcBef>
        <a:buNone/>
        <a:defRPr sz="247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633" indent="-128633" algn="l" defTabSz="51453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6" kern="1200">
          <a:solidFill>
            <a:schemeClr val="tx1"/>
          </a:solidFill>
          <a:latin typeface="+mn-lt"/>
          <a:ea typeface="+mn-ea"/>
          <a:cs typeface="+mn-cs"/>
        </a:defRPr>
      </a:lvl1pPr>
      <a:lvl2pPr marL="385900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3166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433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699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9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2232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9498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67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2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533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7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90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63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5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5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81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0E77A5-CECA-2364-B671-312E1C5933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882" y="1031544"/>
            <a:ext cx="4373325" cy="5050466"/>
          </a:xfrm>
        </p:spPr>
        <p:txBody>
          <a:bodyPr>
            <a:normAutofit/>
          </a:bodyPr>
          <a:lstStyle/>
          <a:p>
            <a:r>
              <a:rPr lang="fr-BE" sz="6000" dirty="0" err="1"/>
              <a:t>Skup</a:t>
            </a:r>
            <a:r>
              <a:rPr lang="fr-BE" sz="6000" dirty="0"/>
              <a:t> </a:t>
            </a:r>
            <a:r>
              <a:rPr lang="fr-BE" sz="6000" dirty="0" err="1"/>
              <a:t>się</a:t>
            </a:r>
            <a:r>
              <a:rPr lang="fr-BE" sz="6000" dirty="0"/>
              <a:t> na </a:t>
            </a:r>
            <a:r>
              <a:rPr lang="fr-BE" sz="6000" dirty="0" err="1"/>
              <a:t>tym</a:t>
            </a:r>
            <a:r>
              <a:rPr lang="fr-BE" sz="6000" dirty="0"/>
              <a:t>, </a:t>
            </a:r>
            <a:r>
              <a:rPr lang="fr-BE" sz="6000" dirty="0" err="1"/>
              <a:t>co</a:t>
            </a:r>
            <a:r>
              <a:rPr lang="fr-BE" sz="6000" dirty="0"/>
              <a:t> </a:t>
            </a:r>
            <a:r>
              <a:rPr lang="fr-BE" sz="6000" dirty="0" err="1"/>
              <a:t>nas</a:t>
            </a:r>
            <a:r>
              <a:rPr lang="fr-BE" sz="6000" dirty="0"/>
              <a:t> </a:t>
            </a:r>
            <a:r>
              <a:rPr lang="fr-BE" sz="6000" dirty="0" err="1"/>
              <a:t>łączy</a:t>
            </a:r>
            <a:r>
              <a:rPr lang="fr-BE" sz="6000" dirty="0"/>
              <a:t>, a nie na </a:t>
            </a:r>
            <a:r>
              <a:rPr lang="fr-BE" sz="6000" dirty="0" err="1"/>
              <a:t>tym</a:t>
            </a:r>
            <a:r>
              <a:rPr lang="fr-BE" sz="6000" dirty="0"/>
              <a:t>, </a:t>
            </a:r>
            <a:r>
              <a:rPr lang="fr-BE" sz="6000" dirty="0" err="1"/>
              <a:t>co</a:t>
            </a:r>
            <a:r>
              <a:rPr lang="fr-BE" sz="6000" dirty="0"/>
              <a:t> </a:t>
            </a:r>
            <a:r>
              <a:rPr lang="fr-BE" sz="6000" dirty="0" err="1"/>
              <a:t>nas</a:t>
            </a:r>
            <a:r>
              <a:rPr lang="fr-BE" sz="6000" dirty="0"/>
              <a:t> </a:t>
            </a:r>
            <a:r>
              <a:rPr lang="fr-BE" sz="6000" dirty="0" err="1"/>
              <a:t>dzieli</a:t>
            </a:r>
            <a:r>
              <a:rPr lang="fr-FR" sz="6600" dirty="0"/>
              <a:t>.</a:t>
            </a:r>
          </a:p>
        </p:txBody>
      </p:sp>
      <p:pic>
        <p:nvPicPr>
          <p:cNvPr id="4" name="Image 3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3A6B86B9-F10E-C8EA-9723-9F438809EB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540" y="6865793"/>
            <a:ext cx="980671" cy="685800"/>
          </a:xfrm>
          <a:prstGeom prst="rect">
            <a:avLst/>
          </a:prstGeom>
        </p:spPr>
      </p:pic>
      <p:pic>
        <p:nvPicPr>
          <p:cNvPr id="5" name="Image 4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320706AF-E32A-4ABF-E9A0-845143247C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767" y="6264123"/>
            <a:ext cx="1989599" cy="143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866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95E692-0FF6-B1B9-8B07-812205B24A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7B690C-5C6A-D302-1A15-27BBAB6B27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882" y="1031544"/>
            <a:ext cx="4373325" cy="5050466"/>
          </a:xfrm>
        </p:spPr>
        <p:txBody>
          <a:bodyPr>
            <a:normAutofit/>
          </a:bodyPr>
          <a:lstStyle/>
          <a:p>
            <a:r>
              <a:rPr lang="fr-BE" sz="6600" dirty="0" err="1"/>
              <a:t>Każdy</a:t>
            </a:r>
            <a:r>
              <a:rPr lang="fr-BE" sz="6600" dirty="0"/>
              <a:t> </a:t>
            </a:r>
            <a:r>
              <a:rPr lang="fr-BE" sz="6600" dirty="0" err="1"/>
              <a:t>głos</a:t>
            </a:r>
            <a:r>
              <a:rPr lang="fr-BE" sz="6600" dirty="0"/>
              <a:t> w </a:t>
            </a:r>
            <a:r>
              <a:rPr lang="fr-BE" sz="6600" dirty="0" err="1"/>
              <a:t>miejscu</a:t>
            </a:r>
            <a:r>
              <a:rPr lang="fr-BE" sz="6600" dirty="0"/>
              <a:t> </a:t>
            </a:r>
            <a:r>
              <a:rPr lang="fr-BE" sz="6600" dirty="0" err="1"/>
              <a:t>pracy</a:t>
            </a:r>
            <a:r>
              <a:rPr lang="fr-BE" sz="6600" dirty="0"/>
              <a:t> ma </a:t>
            </a:r>
            <a:r>
              <a:rPr lang="fr-BE" sz="6600" dirty="0" err="1"/>
              <a:t>znaczenie</a:t>
            </a:r>
            <a:r>
              <a:rPr lang="fr-FR" sz="6200" dirty="0"/>
              <a:t>.</a:t>
            </a:r>
          </a:p>
        </p:txBody>
      </p:sp>
      <p:pic>
        <p:nvPicPr>
          <p:cNvPr id="4" name="Image 3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0E15CEDE-491E-6802-D00C-84944EBE2B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540" y="6865793"/>
            <a:ext cx="980671" cy="685800"/>
          </a:xfrm>
          <a:prstGeom prst="rect">
            <a:avLst/>
          </a:prstGeom>
        </p:spPr>
      </p:pic>
      <p:pic>
        <p:nvPicPr>
          <p:cNvPr id="6" name="Image 5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E7CC52FB-E142-2E53-0634-C7E6F84864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767" y="6264123"/>
            <a:ext cx="1989599" cy="143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140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D84D03-3049-D097-92DA-33F5787F895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sz="6600" dirty="0"/>
              <a:t>Type </a:t>
            </a:r>
            <a:r>
              <a:rPr lang="fr-FR" sz="6600" dirty="0" err="1"/>
              <a:t>your</a:t>
            </a:r>
            <a:r>
              <a:rPr lang="fr-FR" sz="6600" dirty="0"/>
              <a:t> message </a:t>
            </a:r>
            <a:r>
              <a:rPr lang="fr-FR" sz="6600" dirty="0" err="1"/>
              <a:t>here</a:t>
            </a:r>
            <a:endParaRPr lang="fr-FR" sz="6600" dirty="0"/>
          </a:p>
        </p:txBody>
      </p:sp>
      <p:pic>
        <p:nvPicPr>
          <p:cNvPr id="5" name="Image 4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351405EF-586D-5764-2A30-0E92E1BA2E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540" y="6865793"/>
            <a:ext cx="980671" cy="685800"/>
          </a:xfrm>
          <a:prstGeom prst="rect">
            <a:avLst/>
          </a:prstGeom>
        </p:spPr>
      </p:pic>
      <p:pic>
        <p:nvPicPr>
          <p:cNvPr id="6" name="Image 5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D84F2806-6B07-4C6B-E6BE-D87E94C4E1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767" y="6264123"/>
            <a:ext cx="1989599" cy="143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04160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b97a8-51d8-406d-8036-119157ac06a7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934AE12C887D479C1DC76E4FC673A6" ma:contentTypeVersion="18" ma:contentTypeDescription="Crée un document." ma:contentTypeScope="" ma:versionID="59e692ea38f27ac82593f5ee02e1a02b">
  <xsd:schema xmlns:xsd="http://www.w3.org/2001/XMLSchema" xmlns:xs="http://www.w3.org/2001/XMLSchema" xmlns:p="http://schemas.microsoft.com/office/2006/metadata/properties" xmlns:ns2="7d1b97a8-51d8-406d-8036-119157ac06a7" xmlns:ns3="31207b1c-59ce-4594-a7ff-c92a97d12621" targetNamespace="http://schemas.microsoft.com/office/2006/metadata/properties" ma:root="true" ma:fieldsID="0e0e89a6f8e8103e21d08486e3ffa5a0" ns2:_="" ns3:_="">
    <xsd:import namespace="7d1b97a8-51d8-406d-8036-119157ac06a7"/>
    <xsd:import namespace="31207b1c-59ce-4594-a7ff-c92a97d126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b97a8-51d8-406d-8036-119157ac06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d710c1b-8059-4a3c-8834-d12249fa78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207b1c-59ce-4594-a7ff-c92a97d1262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76895D3-77B5-49E6-9693-64670417E4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D7B1FA9-A4DD-4BD8-841B-C7E6AE09E0FC}">
  <ds:schemaRefs>
    <ds:schemaRef ds:uri="http://schemas.microsoft.com/office/infopath/2007/PartnerControls"/>
    <ds:schemaRef ds:uri="http://www.w3.org/XML/1998/namespace"/>
    <ds:schemaRef ds:uri="7d1b97a8-51d8-406d-8036-119157ac06a7"/>
    <ds:schemaRef ds:uri="31207b1c-59ce-4594-a7ff-c92a97d12621"/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http://purl.org/dc/terms/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DC82923B-C013-4CAE-9C10-ABFCE9E3FB3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1b97a8-51d8-406d-8036-119157ac06a7"/>
    <ds:schemaRef ds:uri="31207b1c-59ce-4594-a7ff-c92a97d126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109</TotalTime>
  <Words>30</Words>
  <Application>Microsoft Office PowerPoint</Application>
  <PresentationFormat>Personnalisé</PresentationFormat>
  <Paragraphs>3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Thème Office</vt:lpstr>
      <vt:lpstr>Skup się na tym, co nas łączy, a nie na tym, co nas dzieli.</vt:lpstr>
      <vt:lpstr>Każdy głos w miejscu pracy ma znaczenie.</vt:lpstr>
      <vt:lpstr>Type your message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Steffen Fredholm</dc:creator>
  <cp:lastModifiedBy>Nathalie Janssen</cp:lastModifiedBy>
  <cp:revision>14</cp:revision>
  <dcterms:created xsi:type="dcterms:W3CDTF">2025-01-03T15:26:39Z</dcterms:created>
  <dcterms:modified xsi:type="dcterms:W3CDTF">2025-03-26T13:56:00Z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0x01010068934AE12C887D479C1DC76E4FC673A6</vt:lpwstr>
  </property>
  <property fmtid="{D5CDD505-2E9C-101B-9397-08002B2CF9AE}" pid="3" name="MediaServiceImageTags">
    <vt:lpwstr/>
  </property>
</Properties>
</file>