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8" r:id="rId5"/>
    <p:sldId id="259" r:id="rId6"/>
    <p:sldId id="260" r:id="rId7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86" userDrawn="1">
          <p15:clr>
            <a:srgbClr val="A4A3A4"/>
          </p15:clr>
        </p15:guide>
        <p15:guide id="2" pos="1620" userDrawn="1">
          <p15:clr>
            <a:srgbClr val="A4A3A4"/>
          </p15:clr>
        </p15:guide>
        <p15:guide id="3" orient="horz" pos="4354" userDrawn="1">
          <p15:clr>
            <a:srgbClr val="A4A3A4"/>
          </p15:clr>
        </p15:guide>
        <p15:guide id="4" pos="396" userDrawn="1">
          <p15:clr>
            <a:srgbClr val="A4A3A4"/>
          </p15:clr>
        </p15:guide>
        <p15:guide id="5" pos="2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921937-129C-8541-B983-0CA0F0CBB839}" v="3" dt="2025-03-24T17:09:39.627"/>
    <p1510:client id="{CB1A891B-4FF9-215E-F344-F44DAA058808}" v="7" dt="2025-03-26T14:08:28.9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8"/>
    <p:restoredTop sz="94717"/>
  </p:normalViewPr>
  <p:slideViewPr>
    <p:cSldViewPr snapToGrid="0">
      <p:cViewPr varScale="1">
        <p:scale>
          <a:sx n="82" d="100"/>
          <a:sy n="82" d="100"/>
        </p:scale>
        <p:origin x="3200" y="184"/>
      </p:cViewPr>
      <p:guideLst>
        <p:guide orient="horz" pos="4686"/>
        <p:guide pos="1620"/>
        <p:guide orient="horz" pos="4354"/>
        <p:guide pos="396"/>
        <p:guide pos="2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FB6CBEE5-C477-754A-BC23-B2554B7719CD}"/>
    <pc:docChg chg="modSld">
      <pc:chgData name="Nathalie Janssen" userId="54ae2bb3-6766-4f7f-aeda-9d87bba03bfe" providerId="ADAL" clId="{FB6CBEE5-C477-754A-BC23-B2554B7719CD}" dt="2025-03-12T14:43:18.663" v="3" actId="20577"/>
      <pc:docMkLst>
        <pc:docMk/>
      </pc:docMkLst>
      <pc:sldChg chg="modSp mod">
        <pc:chgData name="Nathalie Janssen" userId="54ae2bb3-6766-4f7f-aeda-9d87bba03bfe" providerId="ADAL" clId="{FB6CBEE5-C477-754A-BC23-B2554B7719CD}" dt="2025-03-12T14:43:18.663" v="3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FB6CBEE5-C477-754A-BC23-B2554B7719CD}" dt="2025-03-12T14:43:18.663" v="3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FB6CBEE5-C477-754A-BC23-B2554B7719CD}" dt="2025-03-12T14:43:07.482" v="1"/>
        <pc:sldMkLst>
          <pc:docMk/>
          <pc:sldMk cId="1923140252" sldId="259"/>
        </pc:sldMkLst>
        <pc:spChg chg="mod">
          <ac:chgData name="Nathalie Janssen" userId="54ae2bb3-6766-4f7f-aeda-9d87bba03bfe" providerId="ADAL" clId="{FB6CBEE5-C477-754A-BC23-B2554B7719CD}" dt="2025-03-12T14:43:07.482" v="1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37921937-129C-8541-B983-0CA0F0CBB839}"/>
    <pc:docChg chg="custSel modSld">
      <pc:chgData name="Nathalie Janssen" userId="54ae2bb3-6766-4f7f-aeda-9d87bba03bfe" providerId="ADAL" clId="{37921937-129C-8541-B983-0CA0F0CBB839}" dt="2025-03-24T17:09:39.627" v="13"/>
      <pc:docMkLst>
        <pc:docMk/>
      </pc:docMkLst>
      <pc:sldChg chg="addSp delSp modSp mod">
        <pc:chgData name="Nathalie Janssen" userId="54ae2bb3-6766-4f7f-aeda-9d87bba03bfe" providerId="ADAL" clId="{37921937-129C-8541-B983-0CA0F0CBB839}" dt="2025-03-24T17:09:33.766" v="9"/>
        <pc:sldMkLst>
          <pc:docMk/>
          <pc:sldMk cId="4167866793" sldId="258"/>
        </pc:sldMkLst>
        <pc:spChg chg="mod">
          <ac:chgData name="Nathalie Janssen" userId="54ae2bb3-6766-4f7f-aeda-9d87bba03bfe" providerId="ADAL" clId="{37921937-129C-8541-B983-0CA0F0CBB839}" dt="2025-03-12T15:24:51.566" v="7" actId="20577"/>
          <ac:spMkLst>
            <pc:docMk/>
            <pc:sldMk cId="4167866793" sldId="258"/>
            <ac:spMk id="2" creationId="{650E77A5-CECA-2364-B671-312E1C59333E}"/>
          </ac:spMkLst>
        </pc:spChg>
        <pc:picChg chg="add mod">
          <ac:chgData name="Nathalie Janssen" userId="54ae2bb3-6766-4f7f-aeda-9d87bba03bfe" providerId="ADAL" clId="{37921937-129C-8541-B983-0CA0F0CBB839}" dt="2025-03-24T17:09:33.766" v="9"/>
          <ac:picMkLst>
            <pc:docMk/>
            <pc:sldMk cId="4167866793" sldId="258"/>
            <ac:picMk id="4" creationId="{41E06E63-BC32-2B3A-9A36-65C8976A1547}"/>
          </ac:picMkLst>
        </pc:picChg>
        <pc:picChg chg="del">
          <ac:chgData name="Nathalie Janssen" userId="54ae2bb3-6766-4f7f-aeda-9d87bba03bfe" providerId="ADAL" clId="{37921937-129C-8541-B983-0CA0F0CBB839}" dt="2025-03-24T17:09:33.236" v="8" actId="478"/>
          <ac:picMkLst>
            <pc:docMk/>
            <pc:sldMk cId="4167866793" sldId="258"/>
            <ac:picMk id="5" creationId="{354DEEA5-019E-3312-2E88-E8D5A436FFE6}"/>
          </ac:picMkLst>
        </pc:picChg>
      </pc:sldChg>
      <pc:sldChg chg="addSp delSp modSp mod">
        <pc:chgData name="Nathalie Janssen" userId="54ae2bb3-6766-4f7f-aeda-9d87bba03bfe" providerId="ADAL" clId="{37921937-129C-8541-B983-0CA0F0CBB839}" dt="2025-03-24T17:09:36.817" v="11"/>
        <pc:sldMkLst>
          <pc:docMk/>
          <pc:sldMk cId="1923140252" sldId="259"/>
        </pc:sldMkLst>
        <pc:spChg chg="mod">
          <ac:chgData name="Nathalie Janssen" userId="54ae2bb3-6766-4f7f-aeda-9d87bba03bfe" providerId="ADAL" clId="{37921937-129C-8541-B983-0CA0F0CBB839}" dt="2025-03-12T15:23:21.286" v="3" actId="20577"/>
          <ac:spMkLst>
            <pc:docMk/>
            <pc:sldMk cId="1923140252" sldId="259"/>
            <ac:spMk id="2" creationId="{FD7B690C-5C6A-D302-1A15-27BBAB6B27CA}"/>
          </ac:spMkLst>
        </pc:spChg>
        <pc:picChg chg="add mod">
          <ac:chgData name="Nathalie Janssen" userId="54ae2bb3-6766-4f7f-aeda-9d87bba03bfe" providerId="ADAL" clId="{37921937-129C-8541-B983-0CA0F0CBB839}" dt="2025-03-24T17:09:36.817" v="11"/>
          <ac:picMkLst>
            <pc:docMk/>
            <pc:sldMk cId="1923140252" sldId="259"/>
            <ac:picMk id="4" creationId="{4B17A8C9-1D34-BDCA-B864-B1B28E5A6A7B}"/>
          </ac:picMkLst>
        </pc:picChg>
        <pc:picChg chg="del">
          <ac:chgData name="Nathalie Janssen" userId="54ae2bb3-6766-4f7f-aeda-9d87bba03bfe" providerId="ADAL" clId="{37921937-129C-8541-B983-0CA0F0CBB839}" dt="2025-03-24T17:09:36.333" v="10" actId="478"/>
          <ac:picMkLst>
            <pc:docMk/>
            <pc:sldMk cId="1923140252" sldId="259"/>
            <ac:picMk id="5" creationId="{4DEA134C-03F8-43EF-CDF6-0B7D960CB3B0}"/>
          </ac:picMkLst>
        </pc:picChg>
      </pc:sldChg>
      <pc:sldChg chg="addSp delSp modSp mod">
        <pc:chgData name="Nathalie Janssen" userId="54ae2bb3-6766-4f7f-aeda-9d87bba03bfe" providerId="ADAL" clId="{37921937-129C-8541-B983-0CA0F0CBB839}" dt="2025-03-24T17:09:39.627" v="13"/>
        <pc:sldMkLst>
          <pc:docMk/>
          <pc:sldMk cId="3231041600" sldId="260"/>
        </pc:sldMkLst>
        <pc:picChg chg="del">
          <ac:chgData name="Nathalie Janssen" userId="54ae2bb3-6766-4f7f-aeda-9d87bba03bfe" providerId="ADAL" clId="{37921937-129C-8541-B983-0CA0F0CBB839}" dt="2025-03-24T17:09:39.127" v="12" actId="478"/>
          <ac:picMkLst>
            <pc:docMk/>
            <pc:sldMk cId="3231041600" sldId="260"/>
            <ac:picMk id="4" creationId="{ADF73C93-76B5-062D-919F-8926C5F31A98}"/>
          </ac:picMkLst>
        </pc:picChg>
        <pc:picChg chg="add mod">
          <ac:chgData name="Nathalie Janssen" userId="54ae2bb3-6766-4f7f-aeda-9d87bba03bfe" providerId="ADAL" clId="{37921937-129C-8541-B983-0CA0F0CBB839}" dt="2025-03-24T17:09:39.627" v="13"/>
          <ac:picMkLst>
            <pc:docMk/>
            <pc:sldMk cId="3231041600" sldId="260"/>
            <ac:picMk id="5" creationId="{F444CB07-9746-8DF6-EA0A-E0395D696082}"/>
          </ac:picMkLst>
        </pc:picChg>
      </pc:sldChg>
    </pc:docChg>
  </pc:docChgLst>
  <pc:docChgLst>
    <pc:chgData name="Nathalie Janssen" userId="54ae2bb3-6766-4f7f-aeda-9d87bba03bfe" providerId="ADAL" clId="{A96D0B28-B2D2-544D-AB3E-B95A600E718C}"/>
    <pc:docChg chg="undo custSel modSld">
      <pc:chgData name="Nathalie Janssen" userId="54ae2bb3-6766-4f7f-aeda-9d87bba03bfe" providerId="ADAL" clId="{A96D0B28-B2D2-544D-AB3E-B95A600E718C}" dt="2025-03-12T14:22:25.807" v="36" actId="255"/>
      <pc:docMkLst>
        <pc:docMk/>
      </pc:docMkLst>
    </pc:docChg>
  </pc:docChgLst>
  <pc:docChgLst>
    <pc:chgData name="Nathalie Janssen" userId="54ae2bb3-6766-4f7f-aeda-9d87bba03bfe" providerId="ADAL" clId="{2DAC4CA8-56AA-7346-9D86-D6C67356C6A1}"/>
    <pc:docChg chg="modSld">
      <pc:chgData name="Nathalie Janssen" userId="54ae2bb3-6766-4f7f-aeda-9d87bba03bfe" providerId="ADAL" clId="{2DAC4CA8-56AA-7346-9D86-D6C67356C6A1}" dt="2025-03-12T13:58:22.350" v="7" actId="20577"/>
      <pc:docMkLst>
        <pc:docMk/>
      </pc:docMkLst>
      <pc:sldChg chg="modSp mod">
        <pc:chgData name="Nathalie Janssen" userId="54ae2bb3-6766-4f7f-aeda-9d87bba03bfe" providerId="ADAL" clId="{2DAC4CA8-56AA-7346-9D86-D6C67356C6A1}" dt="2025-03-12T13:58:22.350" v="7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2DAC4CA8-56AA-7346-9D86-D6C67356C6A1}" dt="2025-03-12T13:58:22.350" v="7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2DAC4CA8-56AA-7346-9D86-D6C67356C6A1}" dt="2025-03-12T13:56:59.371" v="3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2DAC4CA8-56AA-7346-9D86-D6C67356C6A1}" dt="2025-03-12T13:56:59.371" v="3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BA37DEC6-D04B-A647-A3B2-AC284C6869F1}"/>
    <pc:docChg chg="modSld">
      <pc:chgData name="Nathalie Janssen" userId="54ae2bb3-6766-4f7f-aeda-9d87bba03bfe" providerId="ADAL" clId="{BA37DEC6-D04B-A647-A3B2-AC284C6869F1}" dt="2025-03-12T14:31:28.408" v="9" actId="255"/>
      <pc:docMkLst>
        <pc:docMk/>
      </pc:docMkLst>
      <pc:sldChg chg="modSp mod">
        <pc:chgData name="Nathalie Janssen" userId="54ae2bb3-6766-4f7f-aeda-9d87bba03bfe" providerId="ADAL" clId="{BA37DEC6-D04B-A647-A3B2-AC284C6869F1}" dt="2025-03-12T14:31:28.408" v="9" actId="255"/>
        <pc:sldMkLst>
          <pc:docMk/>
          <pc:sldMk cId="4167866793" sldId="258"/>
        </pc:sldMkLst>
        <pc:spChg chg="mod">
          <ac:chgData name="Nathalie Janssen" userId="54ae2bb3-6766-4f7f-aeda-9d87bba03bfe" providerId="ADAL" clId="{BA37DEC6-D04B-A647-A3B2-AC284C6869F1}" dt="2025-03-12T14:31:28.408" v="9" actId="255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BA37DEC6-D04B-A647-A3B2-AC284C6869F1}" dt="2025-03-12T14:29:52.074" v="4" actId="255"/>
        <pc:sldMkLst>
          <pc:docMk/>
          <pc:sldMk cId="1923140252" sldId="259"/>
        </pc:sldMkLst>
        <pc:spChg chg="mod">
          <ac:chgData name="Nathalie Janssen" userId="54ae2bb3-6766-4f7f-aeda-9d87bba03bfe" providerId="ADAL" clId="{BA37DEC6-D04B-A647-A3B2-AC284C6869F1}" dt="2025-03-12T14:29:52.074" v="4" actId="255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4DBE9907-2C0C-4142-BCDC-9E65B2CD1536}"/>
    <pc:docChg chg="modSld">
      <pc:chgData name="Nathalie Janssen" userId="54ae2bb3-6766-4f7f-aeda-9d87bba03bfe" providerId="ADAL" clId="{4DBE9907-2C0C-4142-BCDC-9E65B2CD1536}" dt="2025-03-12T14:50:45.736" v="13" actId="255"/>
      <pc:docMkLst>
        <pc:docMk/>
      </pc:docMkLst>
      <pc:sldChg chg="modSp mod">
        <pc:chgData name="Nathalie Janssen" userId="54ae2bb3-6766-4f7f-aeda-9d87bba03bfe" providerId="ADAL" clId="{4DBE9907-2C0C-4142-BCDC-9E65B2CD1536}" dt="2025-03-12T14:50:45.736" v="13" actId="255"/>
        <pc:sldMkLst>
          <pc:docMk/>
          <pc:sldMk cId="4167866793" sldId="258"/>
        </pc:sldMkLst>
        <pc:spChg chg="mod">
          <ac:chgData name="Nathalie Janssen" userId="54ae2bb3-6766-4f7f-aeda-9d87bba03bfe" providerId="ADAL" clId="{4DBE9907-2C0C-4142-BCDC-9E65B2CD1536}" dt="2025-03-12T14:50:45.736" v="13" actId="255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4DBE9907-2C0C-4142-BCDC-9E65B2CD1536}" dt="2025-03-12T14:48:40.704" v="8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4DBE9907-2C0C-4142-BCDC-9E65B2CD1536}" dt="2025-03-12T14:48:40.704" v="8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D51AD714-F016-DE49-B6FB-1ADAC34F5272}"/>
    <pc:docChg chg="modSld">
      <pc:chgData name="Nathalie Janssen" userId="54ae2bb3-6766-4f7f-aeda-9d87bba03bfe" providerId="ADAL" clId="{D51AD714-F016-DE49-B6FB-1ADAC34F5272}" dt="2025-03-12T14:59:31.117" v="7" actId="20577"/>
      <pc:docMkLst>
        <pc:docMk/>
      </pc:docMkLst>
      <pc:sldChg chg="modSp mod">
        <pc:chgData name="Nathalie Janssen" userId="54ae2bb3-6766-4f7f-aeda-9d87bba03bfe" providerId="ADAL" clId="{D51AD714-F016-DE49-B6FB-1ADAC34F5272}" dt="2025-03-12T14:58:17.691" v="3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D51AD714-F016-DE49-B6FB-1ADAC34F5272}" dt="2025-03-12T14:58:17.691" v="3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D51AD714-F016-DE49-B6FB-1ADAC34F5272}" dt="2025-03-12T14:59:31.117" v="7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D51AD714-F016-DE49-B6FB-1ADAC34F5272}" dt="2025-03-12T14:59:31.117" v="7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Cécilia Rédei" userId="S::credei@vo-europe.eu::3315f6d3-7770-4118-8f15-72dae4a17ea6" providerId="AD" clId="Web-{CB1A891B-4FF9-215E-F344-F44DAA058808}"/>
    <pc:docChg chg="modSld">
      <pc:chgData name="Cécilia Rédei" userId="S::credei@vo-europe.eu::3315f6d3-7770-4118-8f15-72dae4a17ea6" providerId="AD" clId="Web-{CB1A891B-4FF9-215E-F344-F44DAA058808}" dt="2025-03-26T14:08:28.910" v="5"/>
      <pc:docMkLst>
        <pc:docMk/>
      </pc:docMkLst>
      <pc:sldChg chg="addSp modSp">
        <pc:chgData name="Cécilia Rédei" userId="S::credei@vo-europe.eu::3315f6d3-7770-4118-8f15-72dae4a17ea6" providerId="AD" clId="Web-{CB1A891B-4FF9-215E-F344-F44DAA058808}" dt="2025-03-26T14:08:21.035" v="1" actId="1076"/>
        <pc:sldMkLst>
          <pc:docMk/>
          <pc:sldMk cId="4167866793" sldId="258"/>
        </pc:sldMkLst>
        <pc:picChg chg="add mod">
          <ac:chgData name="Cécilia Rédei" userId="S::credei@vo-europe.eu::3315f6d3-7770-4118-8f15-72dae4a17ea6" providerId="AD" clId="Web-{CB1A891B-4FF9-215E-F344-F44DAA058808}" dt="2025-03-26T14:08:21.035" v="1" actId="1076"/>
          <ac:picMkLst>
            <pc:docMk/>
            <pc:sldMk cId="4167866793" sldId="258"/>
            <ac:picMk id="5" creationId="{AA946BFD-8D33-EED8-3A10-CC4D4C49A386}"/>
          </ac:picMkLst>
        </pc:picChg>
      </pc:sldChg>
      <pc:sldChg chg="addSp delSp">
        <pc:chgData name="Cécilia Rédei" userId="S::credei@vo-europe.eu::3315f6d3-7770-4118-8f15-72dae4a17ea6" providerId="AD" clId="Web-{CB1A891B-4FF9-215E-F344-F44DAA058808}" dt="2025-03-26T14:08:24.520" v="3"/>
        <pc:sldMkLst>
          <pc:docMk/>
          <pc:sldMk cId="1923140252" sldId="259"/>
        </pc:sldMkLst>
        <pc:picChg chg="del">
          <ac:chgData name="Cécilia Rédei" userId="S::credei@vo-europe.eu::3315f6d3-7770-4118-8f15-72dae4a17ea6" providerId="AD" clId="Web-{CB1A891B-4FF9-215E-F344-F44DAA058808}" dt="2025-03-26T14:08:24.395" v="2"/>
          <ac:picMkLst>
            <pc:docMk/>
            <pc:sldMk cId="1923140252" sldId="259"/>
            <ac:picMk id="3" creationId="{E69341AE-83A6-0342-5FEA-5BB4D3F79C6B}"/>
          </ac:picMkLst>
        </pc:picChg>
        <pc:picChg chg="add">
          <ac:chgData name="Cécilia Rédei" userId="S::credei@vo-europe.eu::3315f6d3-7770-4118-8f15-72dae4a17ea6" providerId="AD" clId="Web-{CB1A891B-4FF9-215E-F344-F44DAA058808}" dt="2025-03-26T14:08:24.520" v="3"/>
          <ac:picMkLst>
            <pc:docMk/>
            <pc:sldMk cId="1923140252" sldId="259"/>
            <ac:picMk id="6" creationId="{A4DA60A5-727C-DE2E-1DB8-70B3343DCFB9}"/>
          </ac:picMkLst>
        </pc:picChg>
      </pc:sldChg>
      <pc:sldChg chg="addSp delSp">
        <pc:chgData name="Cécilia Rédei" userId="S::credei@vo-europe.eu::3315f6d3-7770-4118-8f15-72dae4a17ea6" providerId="AD" clId="Web-{CB1A891B-4FF9-215E-F344-F44DAA058808}" dt="2025-03-26T14:08:28.910" v="5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CB1A891B-4FF9-215E-F344-F44DAA058808}" dt="2025-03-26T14:08:28.754" v="4"/>
          <ac:picMkLst>
            <pc:docMk/>
            <pc:sldMk cId="3231041600" sldId="260"/>
            <ac:picMk id="3" creationId="{C2D154BC-C22A-BEA9-923D-AFBA9F6C3503}"/>
          </ac:picMkLst>
        </pc:picChg>
        <pc:picChg chg="add">
          <ac:chgData name="Cécilia Rédei" userId="S::credei@vo-europe.eu::3315f6d3-7770-4118-8f15-72dae4a17ea6" providerId="AD" clId="Web-{CB1A891B-4FF9-215E-F344-F44DAA058808}" dt="2025-03-26T14:08:28.910" v="5"/>
          <ac:picMkLst>
            <pc:docMk/>
            <pc:sldMk cId="3231041600" sldId="260"/>
            <ac:picMk id="6" creationId="{D1973F30-9CC1-0AE8-7C43-AE10D53AAB79}"/>
          </ac:picMkLst>
        </pc:picChg>
      </pc:sldChg>
    </pc:docChg>
  </pc:docChgLst>
  <pc:docChgLst>
    <pc:chgData name="Nathalie Janssen" userId="54ae2bb3-6766-4f7f-aeda-9d87bba03bfe" providerId="ADAL" clId="{E9636CC8-3D6C-F146-A6CE-009E9BC7E457}"/>
    <pc:docChg chg="undo custSel modSld">
      <pc:chgData name="Nathalie Janssen" userId="54ae2bb3-6766-4f7f-aeda-9d87bba03bfe" providerId="ADAL" clId="{E9636CC8-3D6C-F146-A6CE-009E9BC7E457}" dt="2025-03-12T13:48:11.741" v="25" actId="20577"/>
      <pc:docMkLst>
        <pc:docMk/>
      </pc:docMkLst>
      <pc:sldChg chg="modSp mod">
        <pc:chgData name="Nathalie Janssen" userId="54ae2bb3-6766-4f7f-aeda-9d87bba03bfe" providerId="ADAL" clId="{E9636CC8-3D6C-F146-A6CE-009E9BC7E457}" dt="2025-03-12T13:14:46.350" v="7"/>
        <pc:sldMkLst>
          <pc:docMk/>
          <pc:sldMk cId="4167866793" sldId="258"/>
        </pc:sldMkLst>
        <pc:spChg chg="mod">
          <ac:chgData name="Nathalie Janssen" userId="54ae2bb3-6766-4f7f-aeda-9d87bba03bfe" providerId="ADAL" clId="{E9636CC8-3D6C-F146-A6CE-009E9BC7E457}" dt="2025-03-12T13:14:46.350" v="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E9636CC8-3D6C-F146-A6CE-009E9BC7E457}" dt="2025-03-12T13:48:11.741" v="25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E9636CC8-3D6C-F146-A6CE-009E9BC7E457}" dt="2025-03-12T13:48:11.741" v="25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DF540268-CF23-CC4F-A7FF-1B15C20F65BF}"/>
    <pc:docChg chg="addSld delSld modSld">
      <pc:chgData name="Nathalie Janssen" userId="54ae2bb3-6766-4f7f-aeda-9d87bba03bfe" providerId="ADAL" clId="{DF540268-CF23-CC4F-A7FF-1B15C20F65BF}" dt="2025-03-11T19:53:23.819" v="25" actId="20577"/>
      <pc:docMkLst>
        <pc:docMk/>
      </pc:docMkLst>
      <pc:sldChg chg="new del">
        <pc:chgData name="Nathalie Janssen" userId="54ae2bb3-6766-4f7f-aeda-9d87bba03bfe" providerId="ADAL" clId="{DF540268-CF23-CC4F-A7FF-1B15C20F65BF}" dt="2025-03-11T19:52:39.937" v="1" actId="2696"/>
        <pc:sldMkLst>
          <pc:docMk/>
          <pc:sldMk cId="1254557150" sldId="260"/>
        </pc:sldMkLst>
      </pc:sldChg>
      <pc:sldChg chg="addSp modSp new mod">
        <pc:chgData name="Nathalie Janssen" userId="54ae2bb3-6766-4f7f-aeda-9d87bba03bfe" providerId="ADAL" clId="{DF540268-CF23-CC4F-A7FF-1B15C20F65BF}" dt="2025-03-11T19:53:23.819" v="25" actId="20577"/>
        <pc:sldMkLst>
          <pc:docMk/>
          <pc:sldMk cId="3231041600" sldId="260"/>
        </pc:sldMkLst>
        <pc:spChg chg="mod">
          <ac:chgData name="Nathalie Janssen" userId="54ae2bb3-6766-4f7f-aeda-9d87bba03bfe" providerId="ADAL" clId="{DF540268-CF23-CC4F-A7FF-1B15C20F65BF}" dt="2025-03-11T19:53:23.819" v="25" actId="20577"/>
          <ac:spMkLst>
            <pc:docMk/>
            <pc:sldMk cId="3231041600" sldId="260"/>
            <ac:spMk id="2" creationId="{4BD84D03-3049-D097-92DA-33F5787F8957}"/>
          </ac:spMkLst>
        </pc:sp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3" creationId="{C2D154BC-C22A-BEA9-923D-AFBA9F6C3503}"/>
          </ac:picMkLst>
        </pc:picChg>
      </pc:sldChg>
    </pc:docChg>
  </pc:docChgLst>
  <pc:docChgLst>
    <pc:chgData clId="Web-{CB1A891B-4FF9-215E-F344-F44DAA058808}"/>
    <pc:docChg chg="modSld">
      <pc:chgData name="" userId="" providerId="" clId="Web-{CB1A891B-4FF9-215E-F344-F44DAA058808}" dt="2025-03-26T14:07:59.894" v="0"/>
      <pc:docMkLst>
        <pc:docMk/>
      </pc:docMkLst>
      <pc:sldChg chg="delSp">
        <pc:chgData name="" userId="" providerId="" clId="Web-{CB1A891B-4FF9-215E-F344-F44DAA058808}" dt="2025-03-26T14:07:59.894" v="0"/>
        <pc:sldMkLst>
          <pc:docMk/>
          <pc:sldMk cId="4167866793" sldId="258"/>
        </pc:sldMkLst>
        <pc:picChg chg="del">
          <ac:chgData name="" userId="" providerId="" clId="Web-{CB1A891B-4FF9-215E-F344-F44DAA058808}" dt="2025-03-26T14:07:59.894" v="0"/>
          <ac:picMkLst>
            <pc:docMk/>
            <pc:sldMk cId="4167866793" sldId="258"/>
            <ac:picMk id="3" creationId="{10D859E0-B5EE-D901-DCCD-6FA564F5F84E}"/>
          </ac:picMkLst>
        </pc:picChg>
      </pc:sldChg>
    </pc:docChg>
  </pc:docChgLst>
  <pc:docChgLst>
    <pc:chgData name="Nathalie Janssen" userId="54ae2bb3-6766-4f7f-aeda-9d87bba03bfe" providerId="ADAL" clId="{329487CC-DAEB-3A48-95FE-52774386D06D}"/>
    <pc:docChg chg="modSld">
      <pc:chgData name="Nathalie Janssen" userId="54ae2bb3-6766-4f7f-aeda-9d87bba03bfe" providerId="ADAL" clId="{329487CC-DAEB-3A48-95FE-52774386D06D}" dt="2025-03-12T14:07:21.090" v="58" actId="255"/>
      <pc:docMkLst>
        <pc:docMk/>
      </pc:docMkLst>
      <pc:sldChg chg="modSp mod">
        <pc:chgData name="Nathalie Janssen" userId="54ae2bb3-6766-4f7f-aeda-9d87bba03bfe" providerId="ADAL" clId="{329487CC-DAEB-3A48-95FE-52774386D06D}" dt="2025-03-12T14:05:48.497" v="7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329487CC-DAEB-3A48-95FE-52774386D06D}" dt="2025-03-12T14:05:48.497" v="7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329487CC-DAEB-3A48-95FE-52774386D06D}" dt="2025-03-12T14:07:21.090" v="58" actId="255"/>
        <pc:sldMkLst>
          <pc:docMk/>
          <pc:sldMk cId="1923140252" sldId="259"/>
        </pc:sldMkLst>
        <pc:spChg chg="mod">
          <ac:chgData name="Nathalie Janssen" userId="54ae2bb3-6766-4f7f-aeda-9d87bba03bfe" providerId="ADAL" clId="{329487CC-DAEB-3A48-95FE-52774386D06D}" dt="2025-03-12T14:07:21.090" v="58" actId="255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DE2A2318-001F-954C-8D33-A4F9AFA74CE6}"/>
    <pc:docChg chg="custSel modSld">
      <pc:chgData name="Nathalie Janssen" userId="54ae2bb3-6766-4f7f-aeda-9d87bba03bfe" providerId="ADAL" clId="{DE2A2318-001F-954C-8D33-A4F9AFA74CE6}" dt="2025-03-11T20:11:42.561" v="33" actId="255"/>
      <pc:docMkLst>
        <pc:docMk/>
      </pc:docMkLst>
      <pc:sldChg chg="modSp mod">
        <pc:chgData name="Nathalie Janssen" userId="54ae2bb3-6766-4f7f-aeda-9d87bba03bfe" providerId="ADAL" clId="{DE2A2318-001F-954C-8D33-A4F9AFA74CE6}" dt="2025-03-11T20:11:00.103" v="3" actId="27636"/>
        <pc:sldMkLst>
          <pc:docMk/>
          <pc:sldMk cId="4167866793" sldId="258"/>
        </pc:sldMkLst>
        <pc:spChg chg="mod">
          <ac:chgData name="Nathalie Janssen" userId="54ae2bb3-6766-4f7f-aeda-9d87bba03bfe" providerId="ADAL" clId="{DE2A2318-001F-954C-8D33-A4F9AFA74CE6}" dt="2025-03-11T20:11:00.103" v="3" actId="27636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DE2A2318-001F-954C-8D33-A4F9AFA74CE6}" dt="2025-03-11T20:11:23.767" v="32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DE2A2318-001F-954C-8D33-A4F9AFA74CE6}" dt="2025-03-11T20:11:23.767" v="32" actId="20577"/>
          <ac:spMkLst>
            <pc:docMk/>
            <pc:sldMk cId="1923140252" sldId="259"/>
            <ac:spMk id="2" creationId="{FD7B690C-5C6A-D302-1A15-27BBAB6B27CA}"/>
          </ac:spMkLst>
        </pc:spChg>
      </pc:sldChg>
      <pc:sldChg chg="modSp mod">
        <pc:chgData name="Nathalie Janssen" userId="54ae2bb3-6766-4f7f-aeda-9d87bba03bfe" providerId="ADAL" clId="{DE2A2318-001F-954C-8D33-A4F9AFA74CE6}" dt="2025-03-11T20:11:42.561" v="33" actId="255"/>
        <pc:sldMkLst>
          <pc:docMk/>
          <pc:sldMk cId="3231041600" sldId="260"/>
        </pc:sldMkLst>
        <pc:spChg chg="mod">
          <ac:chgData name="Nathalie Janssen" userId="54ae2bb3-6766-4f7f-aeda-9d87bba03bfe" providerId="ADAL" clId="{DE2A2318-001F-954C-8D33-A4F9AFA74CE6}" dt="2025-03-11T20:11:42.561" v="33" actId="255"/>
          <ac:spMkLst>
            <pc:docMk/>
            <pc:sldMk cId="3231041600" sldId="260"/>
            <ac:spMk id="2" creationId="{4BD84D03-3049-D097-92DA-33F5787F8957}"/>
          </ac:spMkLst>
        </pc:sp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C7AAB5B-A541-C8D6-F44C-0002F4106E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4" y="0"/>
            <a:ext cx="51435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14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16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267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1620" userDrawn="1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44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0E77A5-CECA-2364-B671-312E1C593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BE" sz="6600" dirty="0" err="1"/>
              <a:t>Foco</a:t>
            </a:r>
            <a:r>
              <a:rPr lang="fr-BE" sz="6600" dirty="0"/>
              <a:t> no que nos une, e </a:t>
            </a:r>
            <a:r>
              <a:rPr lang="fr-BE" sz="6600" dirty="0" err="1"/>
              <a:t>não</a:t>
            </a:r>
            <a:r>
              <a:rPr lang="fr-BE" sz="6600" dirty="0"/>
              <a:t> no que nos </a:t>
            </a:r>
            <a:r>
              <a:rPr lang="fr-BE" sz="6600" dirty="0" err="1"/>
              <a:t>divide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41E06E63-BC32-2B3A-9A36-65C8976A15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AA946BFD-8D33-EED8-3A10-CC4D4C49A3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322" y="6177850"/>
            <a:ext cx="1837285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66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5E692-0FF6-B1B9-8B07-812205B24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7B690C-5C6A-D302-1A15-27BBAB6B27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BE" sz="6600" dirty="0" err="1"/>
              <a:t>Todas</a:t>
            </a:r>
            <a:r>
              <a:rPr lang="fr-BE" sz="6600" dirty="0"/>
              <a:t> as </a:t>
            </a:r>
            <a:r>
              <a:rPr lang="fr-BE" sz="6600" dirty="0" err="1"/>
              <a:t>vozes</a:t>
            </a:r>
            <a:r>
              <a:rPr lang="fr-BE" sz="6600" dirty="0"/>
              <a:t> no local de </a:t>
            </a:r>
            <a:r>
              <a:rPr lang="fr-BE" sz="6600" dirty="0" err="1"/>
              <a:t>trabalho</a:t>
            </a:r>
            <a:r>
              <a:rPr lang="fr-BE" sz="6600" dirty="0"/>
              <a:t> </a:t>
            </a:r>
            <a:r>
              <a:rPr lang="fr-BE" sz="6600" dirty="0" err="1"/>
              <a:t>são</a:t>
            </a:r>
            <a:r>
              <a:rPr lang="fr-BE" sz="6600" dirty="0"/>
              <a:t> importantes</a:t>
            </a:r>
            <a:r>
              <a:rPr lang="fr-FR" sz="62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4B17A8C9-1D34-BDCA-B864-B1B28E5A6A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A4DA60A5-727C-DE2E-1DB8-70B3343DCF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322" y="6177850"/>
            <a:ext cx="1837285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40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D84D03-3049-D097-92DA-33F5787F89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6600" dirty="0"/>
              <a:t>Type </a:t>
            </a:r>
            <a:r>
              <a:rPr lang="fr-FR" sz="6600" dirty="0" err="1"/>
              <a:t>your</a:t>
            </a:r>
            <a:r>
              <a:rPr lang="fr-FR" sz="6600" dirty="0"/>
              <a:t> message </a:t>
            </a:r>
            <a:r>
              <a:rPr lang="fr-FR" sz="6600" dirty="0" err="1"/>
              <a:t>here</a:t>
            </a:r>
            <a:endParaRPr lang="fr-FR" sz="6600" dirty="0"/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F444CB07-9746-8DF6-EA0A-E0395D6960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D1973F30-9CC1-0AE8-7C43-AE10D53AAB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322" y="6177850"/>
            <a:ext cx="1837285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416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76895D3-77B5-49E6-9693-64670417E4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C82923B-C013-4CAE-9C10-ABFCE9E3FB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D7B1FA9-A4DD-4BD8-841B-C7E6AE09E0FC}">
  <ds:schemaRefs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31207b1c-59ce-4594-a7ff-c92a97d12621"/>
    <ds:schemaRef ds:uri="http://purl.org/dc/terms/"/>
    <ds:schemaRef ds:uri="7d1b97a8-51d8-406d-8036-119157ac06a7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</TotalTime>
  <Words>27</Words>
  <Application>Microsoft Office PowerPoint</Application>
  <PresentationFormat>Personnalisé</PresentationFormat>
  <Paragraphs>3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Foco no que nos une, e não no que nos divide.</vt:lpstr>
      <vt:lpstr>Todas as vozes no local de trabalho são importantes.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14</cp:revision>
  <dcterms:created xsi:type="dcterms:W3CDTF">2025-01-03T15:26:39Z</dcterms:created>
  <dcterms:modified xsi:type="dcterms:W3CDTF">2025-03-26T14:08:31Z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