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60E63D-BB08-5BFA-637E-A778AC744E88}" v="9" dt="2025-03-26T14:07:36.395"/>
    <p1510:client id="{ECD8BDBE-53DE-D346-B016-5A078F699F71}" v="3" dt="2025-03-24T17:21:30.5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43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85C6FC57-FEC3-B647-8A04-FB97D9B06CB9}"/>
    <pc:docChg chg="modSld">
      <pc:chgData name="Nathalie Janssen" userId="54ae2bb3-6766-4f7f-aeda-9d87bba03bfe" providerId="ADAL" clId="{85C6FC57-FEC3-B647-8A04-FB97D9B06CB9}" dt="2025-03-12T14:33:00.479" v="1"/>
      <pc:docMkLst>
        <pc:docMk/>
      </pc:docMkLst>
      <pc:sldChg chg="modSp mod">
        <pc:chgData name="Nathalie Janssen" userId="54ae2bb3-6766-4f7f-aeda-9d87bba03bfe" providerId="ADAL" clId="{85C6FC57-FEC3-B647-8A04-FB97D9B06CB9}" dt="2025-03-12T14:32:49.857" v="0"/>
        <pc:sldMkLst>
          <pc:docMk/>
          <pc:sldMk cId="1236066035" sldId="259"/>
        </pc:sldMkLst>
        <pc:spChg chg="mod">
          <ac:chgData name="Nathalie Janssen" userId="54ae2bb3-6766-4f7f-aeda-9d87bba03bfe" providerId="ADAL" clId="{85C6FC57-FEC3-B647-8A04-FB97D9B06CB9}" dt="2025-03-12T14:32:49.857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5C6FC57-FEC3-B647-8A04-FB97D9B06CB9}" dt="2025-03-12T14:33:00.479" v="1"/>
        <pc:sldMkLst>
          <pc:docMk/>
          <pc:sldMk cId="3097355244" sldId="260"/>
        </pc:sldMkLst>
        <pc:spChg chg="mod">
          <ac:chgData name="Nathalie Janssen" userId="54ae2bb3-6766-4f7f-aeda-9d87bba03bfe" providerId="ADAL" clId="{85C6FC57-FEC3-B647-8A04-FB97D9B06CB9}" dt="2025-03-12T14:33:00.4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9360E63D-BB08-5BFA-637E-A778AC744E88}"/>
    <pc:docChg chg="modSld">
      <pc:chgData name="Cécilia Rédei" userId="S::credei@vo-europe.eu::3315f6d3-7770-4118-8f15-72dae4a17ea6" providerId="AD" clId="Web-{9360E63D-BB08-5BFA-637E-A778AC744E88}" dt="2025-03-26T14:07:36.395" v="6"/>
      <pc:docMkLst>
        <pc:docMk/>
      </pc:docMkLst>
      <pc:sldChg chg="addSp modSp">
        <pc:chgData name="Cécilia Rédei" userId="S::credei@vo-europe.eu::3315f6d3-7770-4118-8f15-72dae4a17ea6" providerId="AD" clId="Web-{9360E63D-BB08-5BFA-637E-A778AC744E88}" dt="2025-03-26T14:07:30.848" v="2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9360E63D-BB08-5BFA-637E-A778AC744E88}" dt="2025-03-26T14:07:30.848" v="2" actId="1076"/>
          <ac:picMkLst>
            <pc:docMk/>
            <pc:sldMk cId="1236066035" sldId="259"/>
            <ac:picMk id="5" creationId="{F5A0A460-5EF7-E822-9022-ED5325B0F1E5}"/>
          </ac:picMkLst>
        </pc:picChg>
      </pc:sldChg>
      <pc:sldChg chg="addSp delSp">
        <pc:chgData name="Cécilia Rédei" userId="S::credei@vo-europe.eu::3315f6d3-7770-4118-8f15-72dae4a17ea6" providerId="AD" clId="Web-{9360E63D-BB08-5BFA-637E-A778AC744E88}" dt="2025-03-26T14:07:33.692" v="4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9360E63D-BB08-5BFA-637E-A778AC744E88}" dt="2025-03-26T14:07:33.692" v="4"/>
          <ac:picMkLst>
            <pc:docMk/>
            <pc:sldMk cId="3097355244" sldId="260"/>
            <ac:picMk id="6" creationId="{928417DE-B60D-5EC4-4E19-0C8701FC59DF}"/>
          </ac:picMkLst>
        </pc:picChg>
        <pc:picChg chg="del">
          <ac:chgData name="Cécilia Rédei" userId="S::credei@vo-europe.eu::3315f6d3-7770-4118-8f15-72dae4a17ea6" providerId="AD" clId="Web-{9360E63D-BB08-5BFA-637E-A778AC744E88}" dt="2025-03-26T14:07:33.395" v="3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9360E63D-BB08-5BFA-637E-A778AC744E88}" dt="2025-03-26T14:07:36.395" v="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9360E63D-BB08-5BFA-637E-A778AC744E88}" dt="2025-03-26T14:07:36.020" v="5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9360E63D-BB08-5BFA-637E-A778AC744E88}" dt="2025-03-26T14:07:36.395" v="6"/>
          <ac:picMkLst>
            <pc:docMk/>
            <pc:sldMk cId="16385051" sldId="261"/>
            <ac:picMk id="7" creationId="{1A81C4D3-8CB7-7D1D-9A49-2FE5B26D5FD8}"/>
          </ac:picMkLst>
        </pc:picChg>
      </pc:sldChg>
    </pc:docChg>
  </pc:docChgLst>
  <pc:docChgLst>
    <pc:chgData name="Nathalie Janssen" userId="54ae2bb3-6766-4f7f-aeda-9d87bba03bfe" providerId="ADAL" clId="{ECD8BDBE-53DE-D346-B016-5A078F699F71}"/>
    <pc:docChg chg="custSel modSld">
      <pc:chgData name="Nathalie Janssen" userId="54ae2bb3-6766-4f7f-aeda-9d87bba03bfe" providerId="ADAL" clId="{ECD8BDBE-53DE-D346-B016-5A078F699F71}" dt="2025-03-24T17:21:30.562" v="7"/>
      <pc:docMkLst>
        <pc:docMk/>
      </pc:docMkLst>
      <pc:sldChg chg="addSp delSp modSp mod">
        <pc:chgData name="Nathalie Janssen" userId="54ae2bb3-6766-4f7f-aeda-9d87bba03bfe" providerId="ADAL" clId="{ECD8BDBE-53DE-D346-B016-5A078F699F71}" dt="2025-03-24T17:21:25.764" v="3"/>
        <pc:sldMkLst>
          <pc:docMk/>
          <pc:sldMk cId="1236066035" sldId="259"/>
        </pc:sldMkLst>
        <pc:spChg chg="mod">
          <ac:chgData name="Nathalie Janssen" userId="54ae2bb3-6766-4f7f-aeda-9d87bba03bfe" providerId="ADAL" clId="{ECD8BDBE-53DE-D346-B016-5A078F699F71}" dt="2025-03-12T15:26:09.179" v="0"/>
          <ac:spMkLst>
            <pc:docMk/>
            <pc:sldMk cId="1236066035" sldId="259"/>
            <ac:spMk id="2" creationId="{08855860-1662-9F1A-4F0F-A5D1768497B7}"/>
          </ac:spMkLst>
        </pc:spChg>
        <pc:picChg chg="add mod">
          <ac:chgData name="Nathalie Janssen" userId="54ae2bb3-6766-4f7f-aeda-9d87bba03bfe" providerId="ADAL" clId="{ECD8BDBE-53DE-D346-B016-5A078F699F71}" dt="2025-03-24T17:21:25.764" v="3"/>
          <ac:picMkLst>
            <pc:docMk/>
            <pc:sldMk cId="1236066035" sldId="259"/>
            <ac:picMk id="3" creationId="{401A2444-DF0C-EC1E-4BA3-528E61F7EFFC}"/>
          </ac:picMkLst>
        </pc:picChg>
        <pc:picChg chg="del">
          <ac:chgData name="Nathalie Janssen" userId="54ae2bb3-6766-4f7f-aeda-9d87bba03bfe" providerId="ADAL" clId="{ECD8BDBE-53DE-D346-B016-5A078F699F71}" dt="2025-03-24T17:21:25.138" v="2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ECD8BDBE-53DE-D346-B016-5A078F699F71}" dt="2025-03-24T17:21:28.287" v="5"/>
        <pc:sldMkLst>
          <pc:docMk/>
          <pc:sldMk cId="3097355244" sldId="260"/>
        </pc:sldMkLst>
        <pc:spChg chg="mod">
          <ac:chgData name="Nathalie Janssen" userId="54ae2bb3-6766-4f7f-aeda-9d87bba03bfe" providerId="ADAL" clId="{ECD8BDBE-53DE-D346-B016-5A078F699F71}" dt="2025-03-12T15:26:18.420" v="1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ECD8BDBE-53DE-D346-B016-5A078F699F71}" dt="2025-03-24T17:21:27.776" v="4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ECD8BDBE-53DE-D346-B016-5A078F699F71}" dt="2025-03-24T17:21:28.287" v="5"/>
          <ac:picMkLst>
            <pc:docMk/>
            <pc:sldMk cId="3097355244" sldId="260"/>
            <ac:picMk id="5" creationId="{957567EA-99DA-3955-03C3-326775C40CCD}"/>
          </ac:picMkLst>
        </pc:picChg>
      </pc:sldChg>
      <pc:sldChg chg="addSp delSp modSp mod">
        <pc:chgData name="Nathalie Janssen" userId="54ae2bb3-6766-4f7f-aeda-9d87bba03bfe" providerId="ADAL" clId="{ECD8BDBE-53DE-D346-B016-5A078F699F71}" dt="2025-03-24T17:21:30.562" v="7"/>
        <pc:sldMkLst>
          <pc:docMk/>
          <pc:sldMk cId="16385051" sldId="261"/>
        </pc:sldMkLst>
        <pc:picChg chg="del">
          <ac:chgData name="Nathalie Janssen" userId="54ae2bb3-6766-4f7f-aeda-9d87bba03bfe" providerId="ADAL" clId="{ECD8BDBE-53DE-D346-B016-5A078F699F71}" dt="2025-03-24T17:21:30.061" v="6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ECD8BDBE-53DE-D346-B016-5A078F699F71}" dt="2025-03-24T17:21:30.562" v="7"/>
          <ac:picMkLst>
            <pc:docMk/>
            <pc:sldMk cId="16385051" sldId="261"/>
            <ac:picMk id="6" creationId="{7FE02862-B029-3E7F-D418-634724C6C46E}"/>
          </ac:picMkLst>
        </pc:picChg>
      </pc:sldChg>
    </pc:docChg>
  </pc:docChgLst>
  <pc:docChgLst>
    <pc:chgData name="Nathalie Janssen" userId="54ae2bb3-6766-4f7f-aeda-9d87bba03bfe" providerId="ADAL" clId="{EEB38643-EFEC-AF47-AD4E-DAE84F5F6F23}"/>
    <pc:docChg chg="modSld">
      <pc:chgData name="Nathalie Janssen" userId="54ae2bb3-6766-4f7f-aeda-9d87bba03bfe" providerId="ADAL" clId="{EEB38643-EFEC-AF47-AD4E-DAE84F5F6F23}" dt="2025-03-12T14:52:35.719" v="1"/>
      <pc:docMkLst>
        <pc:docMk/>
      </pc:docMkLst>
      <pc:sldChg chg="modSp mod">
        <pc:chgData name="Nathalie Janssen" userId="54ae2bb3-6766-4f7f-aeda-9d87bba03bfe" providerId="ADAL" clId="{EEB38643-EFEC-AF47-AD4E-DAE84F5F6F23}" dt="2025-03-12T14:52:24.275" v="0"/>
        <pc:sldMkLst>
          <pc:docMk/>
          <pc:sldMk cId="1236066035" sldId="259"/>
        </pc:sldMkLst>
        <pc:spChg chg="mod">
          <ac:chgData name="Nathalie Janssen" userId="54ae2bb3-6766-4f7f-aeda-9d87bba03bfe" providerId="ADAL" clId="{EEB38643-EFEC-AF47-AD4E-DAE84F5F6F23}" dt="2025-03-12T14:52:24.27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EB38643-EFEC-AF47-AD4E-DAE84F5F6F23}" dt="2025-03-12T14:52:35.719" v="1"/>
        <pc:sldMkLst>
          <pc:docMk/>
          <pc:sldMk cId="3097355244" sldId="260"/>
        </pc:sldMkLst>
        <pc:spChg chg="mod">
          <ac:chgData name="Nathalie Janssen" userId="54ae2bb3-6766-4f7f-aeda-9d87bba03bfe" providerId="ADAL" clId="{EEB38643-EFEC-AF47-AD4E-DAE84F5F6F23}" dt="2025-03-12T14:52:35.71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842C8F8E-2668-614B-95CC-3B19FC7B0ED6}"/>
    <pc:docChg chg="modSld">
      <pc:chgData name="Nathalie Janssen" userId="54ae2bb3-6766-4f7f-aeda-9d87bba03bfe" providerId="ADAL" clId="{842C8F8E-2668-614B-95CC-3B19FC7B0ED6}" dt="2025-03-12T15:01:12.150" v="1"/>
      <pc:docMkLst>
        <pc:docMk/>
      </pc:docMkLst>
      <pc:sldChg chg="modSp mod">
        <pc:chgData name="Nathalie Janssen" userId="54ae2bb3-6766-4f7f-aeda-9d87bba03bfe" providerId="ADAL" clId="{842C8F8E-2668-614B-95CC-3B19FC7B0ED6}" dt="2025-03-12T15:00:56.600" v="0"/>
        <pc:sldMkLst>
          <pc:docMk/>
          <pc:sldMk cId="1236066035" sldId="259"/>
        </pc:sldMkLst>
        <pc:spChg chg="mod">
          <ac:chgData name="Nathalie Janssen" userId="54ae2bb3-6766-4f7f-aeda-9d87bba03bfe" providerId="ADAL" clId="{842C8F8E-2668-614B-95CC-3B19FC7B0ED6}" dt="2025-03-12T15:00:56.60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42C8F8E-2668-614B-95CC-3B19FC7B0ED6}" dt="2025-03-12T15:01:12.150" v="1"/>
        <pc:sldMkLst>
          <pc:docMk/>
          <pc:sldMk cId="3097355244" sldId="260"/>
        </pc:sldMkLst>
        <pc:spChg chg="mod">
          <ac:chgData name="Nathalie Janssen" userId="54ae2bb3-6766-4f7f-aeda-9d87bba03bfe" providerId="ADAL" clId="{842C8F8E-2668-614B-95CC-3B19FC7B0ED6}" dt="2025-03-12T15:01:12.15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B794D65-F5FD-0546-8992-C031C0FAF0FB}"/>
    <pc:docChg chg="modSld">
      <pc:chgData name="Nathalie Janssen" userId="54ae2bb3-6766-4f7f-aeda-9d87bba03bfe" providerId="ADAL" clId="{1B794D65-F5FD-0546-8992-C031C0FAF0FB}" dt="2025-03-12T14:24:06.690" v="1"/>
      <pc:docMkLst>
        <pc:docMk/>
      </pc:docMkLst>
      <pc:sldChg chg="modSp mod">
        <pc:chgData name="Nathalie Janssen" userId="54ae2bb3-6766-4f7f-aeda-9d87bba03bfe" providerId="ADAL" clId="{1B794D65-F5FD-0546-8992-C031C0FAF0FB}" dt="2025-03-12T14:23:52.905" v="0"/>
        <pc:sldMkLst>
          <pc:docMk/>
          <pc:sldMk cId="1236066035" sldId="259"/>
        </pc:sldMkLst>
        <pc:spChg chg="mod">
          <ac:chgData name="Nathalie Janssen" userId="54ae2bb3-6766-4f7f-aeda-9d87bba03bfe" providerId="ADAL" clId="{1B794D65-F5FD-0546-8992-C031C0FAF0FB}" dt="2025-03-12T14:23:52.90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B794D65-F5FD-0546-8992-C031C0FAF0FB}" dt="2025-03-12T14:24:06.690" v="1"/>
        <pc:sldMkLst>
          <pc:docMk/>
          <pc:sldMk cId="3097355244" sldId="260"/>
        </pc:sldMkLst>
        <pc:spChg chg="mod">
          <ac:chgData name="Nathalie Janssen" userId="54ae2bb3-6766-4f7f-aeda-9d87bba03bfe" providerId="ADAL" clId="{1B794D65-F5FD-0546-8992-C031C0FAF0FB}" dt="2025-03-12T14:24:06.69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clId="Web-{9360E63D-BB08-5BFA-637E-A778AC744E88}"/>
    <pc:docChg chg="modSld">
      <pc:chgData name="" userId="" providerId="" clId="Web-{9360E63D-BB08-5BFA-637E-A778AC744E88}" dt="2025-03-26T14:07:06.269" v="0"/>
      <pc:docMkLst>
        <pc:docMk/>
      </pc:docMkLst>
      <pc:sldChg chg="delSp">
        <pc:chgData name="" userId="" providerId="" clId="Web-{9360E63D-BB08-5BFA-637E-A778AC744E88}" dt="2025-03-26T14:07:06.269" v="0"/>
        <pc:sldMkLst>
          <pc:docMk/>
          <pc:sldMk cId="1236066035" sldId="259"/>
        </pc:sldMkLst>
        <pc:picChg chg="del">
          <ac:chgData name="" userId="" providerId="" clId="Web-{9360E63D-BB08-5BFA-637E-A778AC744E88}" dt="2025-03-26T14:07:06.269" v="0"/>
          <ac:picMkLst>
            <pc:docMk/>
            <pc:sldMk cId="1236066035" sldId="259"/>
            <ac:picMk id="14" creationId="{97A1E82A-AD0F-211B-BA75-21E8FDDC7573}"/>
          </ac:picMkLst>
        </pc:picChg>
      </pc:sldChg>
    </pc:docChg>
  </pc:docChgLst>
  <pc:docChgLst>
    <pc:chgData name="Nathalie Janssen" userId="54ae2bb3-6766-4f7f-aeda-9d87bba03bfe" providerId="ADAL" clId="{18EE4325-3542-F64B-A74C-A551190242D9}"/>
    <pc:docChg chg="modSld">
      <pc:chgData name="Nathalie Janssen" userId="54ae2bb3-6766-4f7f-aeda-9d87bba03bfe" providerId="ADAL" clId="{18EE4325-3542-F64B-A74C-A551190242D9}" dt="2025-03-12T14:41:13.483" v="8" actId="20577"/>
      <pc:docMkLst>
        <pc:docMk/>
      </pc:docMkLst>
      <pc:sldChg chg="modSp mod">
        <pc:chgData name="Nathalie Janssen" userId="54ae2bb3-6766-4f7f-aeda-9d87bba03bfe" providerId="ADAL" clId="{18EE4325-3542-F64B-A74C-A551190242D9}" dt="2025-03-12T14:40:06.014" v="4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18EE4325-3542-F64B-A74C-A551190242D9}" dt="2025-03-12T14:40:06.014" v="4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EE4325-3542-F64B-A74C-A551190242D9}" dt="2025-03-12T14:41:13.483" v="8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18EE4325-3542-F64B-A74C-A551190242D9}" dt="2025-03-12T14:41:13.483" v="8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 err="1"/>
              <a:t>Foco</a:t>
            </a:r>
            <a:r>
              <a:rPr lang="fr-BE" sz="8000" dirty="0"/>
              <a:t> no que nos une, e </a:t>
            </a:r>
            <a:r>
              <a:rPr lang="fr-BE" sz="8000" dirty="0" err="1"/>
              <a:t>não</a:t>
            </a:r>
            <a:r>
              <a:rPr lang="fr-BE" sz="8000" dirty="0"/>
              <a:t> no que nos </a:t>
            </a:r>
            <a:r>
              <a:rPr lang="fr-BE" sz="8000" dirty="0" err="1"/>
              <a:t>divide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01A2444-DF0C-EC1E-4BA3-528E61F7E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F5A0A460-5EF7-E822-9022-ED5325B0F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288" y="6754217"/>
            <a:ext cx="1834090" cy="134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 err="1"/>
              <a:t>Todas</a:t>
            </a:r>
            <a:r>
              <a:rPr lang="fr-BE" sz="8000" dirty="0"/>
              <a:t> as </a:t>
            </a:r>
            <a:r>
              <a:rPr lang="fr-BE" sz="8000" dirty="0" err="1"/>
              <a:t>vozes</a:t>
            </a:r>
            <a:r>
              <a:rPr lang="fr-BE" sz="8000" dirty="0"/>
              <a:t> no local de </a:t>
            </a:r>
            <a:r>
              <a:rPr lang="fr-BE" sz="8000" dirty="0" err="1"/>
              <a:t>trabalho</a:t>
            </a:r>
            <a:r>
              <a:rPr lang="fr-BE" sz="8000" dirty="0"/>
              <a:t> </a:t>
            </a:r>
            <a:r>
              <a:rPr lang="fr-BE" sz="8000" dirty="0" err="1"/>
              <a:t>são</a:t>
            </a:r>
            <a:r>
              <a:rPr lang="fr-BE" sz="8000"/>
              <a:t> importantes</a:t>
            </a:r>
            <a:r>
              <a:rPr lang="fr-FR" sz="8000"/>
              <a:t>.</a:t>
            </a:r>
            <a:endParaRPr lang="fr-FR" sz="8000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57567EA-99DA-3955-03C3-326775C40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928417DE-B60D-5EC4-4E19-0C8701FC5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288" y="6754217"/>
            <a:ext cx="1834090" cy="134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7FE02862-B029-3E7F-D418-634724C6C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1A81C4D3-8CB7-7D1D-9A49-2FE5B26D5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288" y="6754217"/>
            <a:ext cx="1834090" cy="134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3EF30E-24C5-4A98-AA64-4143993E92A6}">
  <ds:schemaRefs>
    <ds:schemaRef ds:uri="http://purl.org/dc/dcmitype/"/>
    <ds:schemaRef ds:uri="7d1b97a8-51d8-406d-8036-119157ac06a7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31207b1c-59ce-4594-a7ff-c92a97d12621"/>
  </ds:schemaRefs>
</ds:datastoreItem>
</file>

<file path=customXml/itemProps3.xml><?xml version="1.0" encoding="utf-8"?>
<ds:datastoreItem xmlns:ds="http://schemas.openxmlformats.org/officeDocument/2006/customXml" ds:itemID="{1D3B49EF-E3FC-486B-B875-F518B7EAB2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33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Foco no que nos une, e não no que nos divide.</vt:lpstr>
      <vt:lpstr>Todas as vozes no local de trabalho são importantes.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6</cp:revision>
  <dcterms:created xsi:type="dcterms:W3CDTF">2025-01-03T15:26:39Z</dcterms:created>
  <dcterms:modified xsi:type="dcterms:W3CDTF">2025-03-26T14:07:42Z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