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99637A-9582-EC43-B1BD-B6C0BECF7FDF}" v="3" dt="2025-03-24T17:22:26.664"/>
    <p1510:client id="{756E37D2-7C94-E098-C83A-70E4DD2B3F76}" v="10" dt="2025-03-26T14:11:04.5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717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85C6FC57-FEC3-B647-8A04-FB97D9B06CB9}"/>
    <pc:docChg chg="modSld">
      <pc:chgData name="Nathalie Janssen" userId="54ae2bb3-6766-4f7f-aeda-9d87bba03bfe" providerId="ADAL" clId="{85C6FC57-FEC3-B647-8A04-FB97D9B06CB9}" dt="2025-03-12T14:33:00.479" v="1"/>
      <pc:docMkLst>
        <pc:docMk/>
      </pc:docMkLst>
      <pc:sldChg chg="modSp mod">
        <pc:chgData name="Nathalie Janssen" userId="54ae2bb3-6766-4f7f-aeda-9d87bba03bfe" providerId="ADAL" clId="{85C6FC57-FEC3-B647-8A04-FB97D9B06CB9}" dt="2025-03-12T14:32:49.857" v="0"/>
        <pc:sldMkLst>
          <pc:docMk/>
          <pc:sldMk cId="1236066035" sldId="259"/>
        </pc:sldMkLst>
        <pc:spChg chg="mod">
          <ac:chgData name="Nathalie Janssen" userId="54ae2bb3-6766-4f7f-aeda-9d87bba03bfe" providerId="ADAL" clId="{85C6FC57-FEC3-B647-8A04-FB97D9B06CB9}" dt="2025-03-12T14:32:49.857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5C6FC57-FEC3-B647-8A04-FB97D9B06CB9}" dt="2025-03-12T14:33:00.479" v="1"/>
        <pc:sldMkLst>
          <pc:docMk/>
          <pc:sldMk cId="3097355244" sldId="260"/>
        </pc:sldMkLst>
        <pc:spChg chg="mod">
          <ac:chgData name="Nathalie Janssen" userId="54ae2bb3-6766-4f7f-aeda-9d87bba03bfe" providerId="ADAL" clId="{85C6FC57-FEC3-B647-8A04-FB97D9B06CB9}" dt="2025-03-12T14:33:00.4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756E37D2-7C94-E098-C83A-70E4DD2B3F76}"/>
    <pc:docChg chg="modSld">
      <pc:chgData name="Cécilia Rédei" userId="S::credei@vo-europe.eu::3315f6d3-7770-4118-8f15-72dae4a17ea6" providerId="AD" clId="Web-{756E37D2-7C94-E098-C83A-70E4DD2B3F76}" dt="2025-03-26T14:11:04.591" v="7"/>
      <pc:docMkLst>
        <pc:docMk/>
      </pc:docMkLst>
      <pc:sldChg chg="addSp modSp">
        <pc:chgData name="Cécilia Rédei" userId="S::credei@vo-europe.eu::3315f6d3-7770-4118-8f15-72dae4a17ea6" providerId="AD" clId="Web-{756E37D2-7C94-E098-C83A-70E4DD2B3F76}" dt="2025-03-26T14:10:57.575" v="3" actId="14100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756E37D2-7C94-E098-C83A-70E4DD2B3F76}" dt="2025-03-26T14:10:57.575" v="3" actId="14100"/>
          <ac:picMkLst>
            <pc:docMk/>
            <pc:sldMk cId="1236066035" sldId="259"/>
            <ac:picMk id="5" creationId="{B43DBC39-D7B7-E8BF-8D20-B8A4BA3D480A}"/>
          </ac:picMkLst>
        </pc:picChg>
      </pc:sldChg>
      <pc:sldChg chg="addSp delSp">
        <pc:chgData name="Cécilia Rédei" userId="S::credei@vo-europe.eu::3315f6d3-7770-4118-8f15-72dae4a17ea6" providerId="AD" clId="Web-{756E37D2-7C94-E098-C83A-70E4DD2B3F76}" dt="2025-03-26T14:11:01.747" v="5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756E37D2-7C94-E098-C83A-70E4DD2B3F76}" dt="2025-03-26T14:11:01.747" v="5"/>
          <ac:picMkLst>
            <pc:docMk/>
            <pc:sldMk cId="3097355244" sldId="260"/>
            <ac:picMk id="6" creationId="{10A370F1-49F6-2C8D-06E6-B36ACB3D5946}"/>
          </ac:picMkLst>
        </pc:picChg>
        <pc:picChg chg="del">
          <ac:chgData name="Cécilia Rédei" userId="S::credei@vo-europe.eu::3315f6d3-7770-4118-8f15-72dae4a17ea6" providerId="AD" clId="Web-{756E37D2-7C94-E098-C83A-70E4DD2B3F76}" dt="2025-03-26T14:11:01.435" v="4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756E37D2-7C94-E098-C83A-70E4DD2B3F76}" dt="2025-03-26T14:11:04.591" v="7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756E37D2-7C94-E098-C83A-70E4DD2B3F76}" dt="2025-03-26T14:11:03.951" v="6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756E37D2-7C94-E098-C83A-70E4DD2B3F76}" dt="2025-03-26T14:11:04.591" v="7"/>
          <ac:picMkLst>
            <pc:docMk/>
            <pc:sldMk cId="16385051" sldId="261"/>
            <ac:picMk id="7" creationId="{DA046E8A-79B1-2ACA-5997-7FB4F4DE5166}"/>
          </ac:picMkLst>
        </pc:picChg>
      </pc:sldChg>
    </pc:docChg>
  </pc:docChgLst>
  <pc:docChgLst>
    <pc:chgData name="Nathalie Janssen" userId="54ae2bb3-6766-4f7f-aeda-9d87bba03bfe" providerId="ADAL" clId="{ECD8BDBE-53DE-D346-B016-5A078F699F71}"/>
    <pc:docChg chg="modSld">
      <pc:chgData name="Nathalie Janssen" userId="54ae2bb3-6766-4f7f-aeda-9d87bba03bfe" providerId="ADAL" clId="{ECD8BDBE-53DE-D346-B016-5A078F699F71}" dt="2025-03-12T15:26:18.420" v="1"/>
      <pc:docMkLst>
        <pc:docMk/>
      </pc:docMkLst>
      <pc:sldChg chg="modSp mod">
        <pc:chgData name="Nathalie Janssen" userId="54ae2bb3-6766-4f7f-aeda-9d87bba03bfe" providerId="ADAL" clId="{ECD8BDBE-53DE-D346-B016-5A078F699F71}" dt="2025-03-12T15:26:09.179" v="0"/>
        <pc:sldMkLst>
          <pc:docMk/>
          <pc:sldMk cId="1236066035" sldId="259"/>
        </pc:sldMkLst>
        <pc:spChg chg="mod">
          <ac:chgData name="Nathalie Janssen" userId="54ae2bb3-6766-4f7f-aeda-9d87bba03bfe" providerId="ADAL" clId="{ECD8BDBE-53DE-D346-B016-5A078F699F71}" dt="2025-03-12T15:26:09.179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CD8BDBE-53DE-D346-B016-5A078F699F71}" dt="2025-03-12T15:26:18.420" v="1"/>
        <pc:sldMkLst>
          <pc:docMk/>
          <pc:sldMk cId="3097355244" sldId="260"/>
        </pc:sldMkLst>
        <pc:spChg chg="mod">
          <ac:chgData name="Nathalie Janssen" userId="54ae2bb3-6766-4f7f-aeda-9d87bba03bfe" providerId="ADAL" clId="{ECD8BDBE-53DE-D346-B016-5A078F699F71}" dt="2025-03-12T15:26:18.42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EB38643-EFEC-AF47-AD4E-DAE84F5F6F23}"/>
    <pc:docChg chg="modSld">
      <pc:chgData name="Nathalie Janssen" userId="54ae2bb3-6766-4f7f-aeda-9d87bba03bfe" providerId="ADAL" clId="{EEB38643-EFEC-AF47-AD4E-DAE84F5F6F23}" dt="2025-03-12T14:52:35.719" v="1"/>
      <pc:docMkLst>
        <pc:docMk/>
      </pc:docMkLst>
      <pc:sldChg chg="modSp mod">
        <pc:chgData name="Nathalie Janssen" userId="54ae2bb3-6766-4f7f-aeda-9d87bba03bfe" providerId="ADAL" clId="{EEB38643-EFEC-AF47-AD4E-DAE84F5F6F23}" dt="2025-03-12T14:52:24.275" v="0"/>
        <pc:sldMkLst>
          <pc:docMk/>
          <pc:sldMk cId="1236066035" sldId="259"/>
        </pc:sldMkLst>
        <pc:spChg chg="mod">
          <ac:chgData name="Nathalie Janssen" userId="54ae2bb3-6766-4f7f-aeda-9d87bba03bfe" providerId="ADAL" clId="{EEB38643-EFEC-AF47-AD4E-DAE84F5F6F23}" dt="2025-03-12T14:52:24.27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EB38643-EFEC-AF47-AD4E-DAE84F5F6F23}" dt="2025-03-12T14:52:35.719" v="1"/>
        <pc:sldMkLst>
          <pc:docMk/>
          <pc:sldMk cId="3097355244" sldId="260"/>
        </pc:sldMkLst>
        <pc:spChg chg="mod">
          <ac:chgData name="Nathalie Janssen" userId="54ae2bb3-6766-4f7f-aeda-9d87bba03bfe" providerId="ADAL" clId="{EEB38643-EFEC-AF47-AD4E-DAE84F5F6F23}" dt="2025-03-12T14:52:35.71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842C8F8E-2668-614B-95CC-3B19FC7B0ED6}"/>
    <pc:docChg chg="modSld">
      <pc:chgData name="Nathalie Janssen" userId="54ae2bb3-6766-4f7f-aeda-9d87bba03bfe" providerId="ADAL" clId="{842C8F8E-2668-614B-95CC-3B19FC7B0ED6}" dt="2025-03-12T15:01:12.150" v="1"/>
      <pc:docMkLst>
        <pc:docMk/>
      </pc:docMkLst>
      <pc:sldChg chg="modSp mod">
        <pc:chgData name="Nathalie Janssen" userId="54ae2bb3-6766-4f7f-aeda-9d87bba03bfe" providerId="ADAL" clId="{842C8F8E-2668-614B-95CC-3B19FC7B0ED6}" dt="2025-03-12T15:00:56.600" v="0"/>
        <pc:sldMkLst>
          <pc:docMk/>
          <pc:sldMk cId="1236066035" sldId="259"/>
        </pc:sldMkLst>
        <pc:spChg chg="mod">
          <ac:chgData name="Nathalie Janssen" userId="54ae2bb3-6766-4f7f-aeda-9d87bba03bfe" providerId="ADAL" clId="{842C8F8E-2668-614B-95CC-3B19FC7B0ED6}" dt="2025-03-12T15:00:56.60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42C8F8E-2668-614B-95CC-3B19FC7B0ED6}" dt="2025-03-12T15:01:12.150" v="1"/>
        <pc:sldMkLst>
          <pc:docMk/>
          <pc:sldMk cId="3097355244" sldId="260"/>
        </pc:sldMkLst>
        <pc:spChg chg="mod">
          <ac:chgData name="Nathalie Janssen" userId="54ae2bb3-6766-4f7f-aeda-9d87bba03bfe" providerId="ADAL" clId="{842C8F8E-2668-614B-95CC-3B19FC7B0ED6}" dt="2025-03-12T15:01:12.15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B794D65-F5FD-0546-8992-C031C0FAF0FB}"/>
    <pc:docChg chg="modSld">
      <pc:chgData name="Nathalie Janssen" userId="54ae2bb3-6766-4f7f-aeda-9d87bba03bfe" providerId="ADAL" clId="{1B794D65-F5FD-0546-8992-C031C0FAF0FB}" dt="2025-03-12T14:24:06.690" v="1"/>
      <pc:docMkLst>
        <pc:docMk/>
      </pc:docMkLst>
      <pc:sldChg chg="modSp mod">
        <pc:chgData name="Nathalie Janssen" userId="54ae2bb3-6766-4f7f-aeda-9d87bba03bfe" providerId="ADAL" clId="{1B794D65-F5FD-0546-8992-C031C0FAF0FB}" dt="2025-03-12T14:23:52.905" v="0"/>
        <pc:sldMkLst>
          <pc:docMk/>
          <pc:sldMk cId="1236066035" sldId="259"/>
        </pc:sldMkLst>
        <pc:spChg chg="mod">
          <ac:chgData name="Nathalie Janssen" userId="54ae2bb3-6766-4f7f-aeda-9d87bba03bfe" providerId="ADAL" clId="{1B794D65-F5FD-0546-8992-C031C0FAF0FB}" dt="2025-03-12T14:23:52.90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B794D65-F5FD-0546-8992-C031C0FAF0FB}" dt="2025-03-12T14:24:06.690" v="1"/>
        <pc:sldMkLst>
          <pc:docMk/>
          <pc:sldMk cId="3097355244" sldId="260"/>
        </pc:sldMkLst>
        <pc:spChg chg="mod">
          <ac:chgData name="Nathalie Janssen" userId="54ae2bb3-6766-4f7f-aeda-9d87bba03bfe" providerId="ADAL" clId="{1B794D65-F5FD-0546-8992-C031C0FAF0FB}" dt="2025-03-12T14:24:06.69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Nathalie Janssen" userId="54ae2bb3-6766-4f7f-aeda-9d87bba03bfe" providerId="ADAL" clId="{18EE4325-3542-F64B-A74C-A551190242D9}"/>
    <pc:docChg chg="modSld">
      <pc:chgData name="Nathalie Janssen" userId="54ae2bb3-6766-4f7f-aeda-9d87bba03bfe" providerId="ADAL" clId="{18EE4325-3542-F64B-A74C-A551190242D9}" dt="2025-03-12T14:41:13.483" v="8" actId="20577"/>
      <pc:docMkLst>
        <pc:docMk/>
      </pc:docMkLst>
      <pc:sldChg chg="modSp mod">
        <pc:chgData name="Nathalie Janssen" userId="54ae2bb3-6766-4f7f-aeda-9d87bba03bfe" providerId="ADAL" clId="{18EE4325-3542-F64B-A74C-A551190242D9}" dt="2025-03-12T14:40:06.014" v="4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18EE4325-3542-F64B-A74C-A551190242D9}" dt="2025-03-12T14:40:06.014" v="4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EE4325-3542-F64B-A74C-A551190242D9}" dt="2025-03-12T14:41:13.483" v="8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18EE4325-3542-F64B-A74C-A551190242D9}" dt="2025-03-12T14:41:13.483" v="8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clId="Web-{756E37D2-7C94-E098-C83A-70E4DD2B3F76}"/>
    <pc:docChg chg="modSld">
      <pc:chgData name="" userId="" providerId="" clId="Web-{756E37D2-7C94-E098-C83A-70E4DD2B3F76}" dt="2025-03-26T14:10:35.996" v="0"/>
      <pc:docMkLst>
        <pc:docMk/>
      </pc:docMkLst>
      <pc:sldChg chg="delSp">
        <pc:chgData name="" userId="" providerId="" clId="Web-{756E37D2-7C94-E098-C83A-70E4DD2B3F76}" dt="2025-03-26T14:10:35.996" v="0"/>
        <pc:sldMkLst>
          <pc:docMk/>
          <pc:sldMk cId="1236066035" sldId="259"/>
        </pc:sldMkLst>
        <pc:picChg chg="del">
          <ac:chgData name="" userId="" providerId="" clId="Web-{756E37D2-7C94-E098-C83A-70E4DD2B3F76}" dt="2025-03-26T14:10:35.996" v="0"/>
          <ac:picMkLst>
            <pc:docMk/>
            <pc:sldMk cId="1236066035" sldId="259"/>
            <ac:picMk id="14" creationId="{97A1E82A-AD0F-211B-BA75-21E8FDDC7573}"/>
          </ac:picMkLst>
        </pc:pic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</pc:sldChg>
    </pc:docChg>
  </pc:docChgLst>
  <pc:docChgLst>
    <pc:chgData name="Nathalie Janssen" userId="54ae2bb3-6766-4f7f-aeda-9d87bba03bfe" providerId="ADAL" clId="{4D99637A-9582-EC43-B1BD-B6C0BECF7FDF}"/>
    <pc:docChg chg="custSel modSld">
      <pc:chgData name="Nathalie Janssen" userId="54ae2bb3-6766-4f7f-aeda-9d87bba03bfe" providerId="ADAL" clId="{4D99637A-9582-EC43-B1BD-B6C0BECF7FDF}" dt="2025-03-24T17:22:26.664" v="7"/>
      <pc:docMkLst>
        <pc:docMk/>
      </pc:docMkLst>
      <pc:sldChg chg="addSp delSp modSp mod">
        <pc:chgData name="Nathalie Janssen" userId="54ae2bb3-6766-4f7f-aeda-9d87bba03bfe" providerId="ADAL" clId="{4D99637A-9582-EC43-B1BD-B6C0BECF7FDF}" dt="2025-03-24T17:22:26.664" v="7"/>
        <pc:sldMkLst>
          <pc:docMk/>
          <pc:sldMk cId="16385051" sldId="261"/>
        </pc:sldMkLst>
        <pc:picChg chg="del">
          <ac:chgData name="Nathalie Janssen" userId="54ae2bb3-6766-4f7f-aeda-9d87bba03bfe" providerId="ADAL" clId="{4D99637A-9582-EC43-B1BD-B6C0BECF7FDF}" dt="2025-03-24T17:22:26.131" v="6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4D99637A-9582-EC43-B1BD-B6C0BECF7FDF}" dt="2025-03-24T17:22:26.664" v="7"/>
          <ac:picMkLst>
            <pc:docMk/>
            <pc:sldMk cId="16385051" sldId="261"/>
            <ac:picMk id="6" creationId="{E90EC3B1-3A80-E902-3E19-E6AE9D9200D5}"/>
          </ac:picMkLst>
        </pc:pic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dirty="0" err="1"/>
              <a:t>Prioritate</a:t>
            </a:r>
            <a:r>
              <a:rPr lang="fr-BE" sz="8000" dirty="0"/>
              <a:t> la ce ne </a:t>
            </a:r>
            <a:r>
              <a:rPr lang="fr-BE" sz="8000" dirty="0" err="1"/>
              <a:t>unește</a:t>
            </a:r>
            <a:r>
              <a:rPr lang="fr-BE" sz="8000" dirty="0"/>
              <a:t>, nu la ce ne </a:t>
            </a:r>
            <a:r>
              <a:rPr lang="fr-BE" sz="8000" dirty="0" err="1"/>
              <a:t>divizează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C9BB0E4-534E-38F4-0FD0-A1D6E6EFE4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Graphique, Police, graphisme&#10;&#10;Le contenu généré par l’IA peut être incorrect.">
            <a:extLst>
              <a:ext uri="{FF2B5EF4-FFF2-40B4-BE49-F238E27FC236}">
                <a16:creationId xmlns:a16="http://schemas.microsoft.com/office/drawing/2014/main" id="{B43DBC39-D7B7-E8BF-8D20-B8A4BA3D4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323" y="6882507"/>
            <a:ext cx="1982895" cy="136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 err="1"/>
              <a:t>Todas</a:t>
            </a:r>
            <a:r>
              <a:rPr lang="fr-BE" sz="8000" dirty="0"/>
              <a:t> as </a:t>
            </a:r>
            <a:r>
              <a:rPr lang="fr-BE" sz="8000" dirty="0" err="1"/>
              <a:t>vozes</a:t>
            </a:r>
            <a:r>
              <a:rPr lang="fr-BE" sz="8000" dirty="0"/>
              <a:t> no local de </a:t>
            </a:r>
            <a:r>
              <a:rPr lang="fr-BE" sz="8000" dirty="0" err="1"/>
              <a:t>trabalho</a:t>
            </a:r>
            <a:r>
              <a:rPr lang="fr-BE" sz="8000" dirty="0"/>
              <a:t> </a:t>
            </a:r>
            <a:r>
              <a:rPr lang="fr-BE" sz="8000" dirty="0" err="1"/>
              <a:t>são</a:t>
            </a:r>
            <a:r>
              <a:rPr lang="fr-BE" sz="8000" dirty="0"/>
              <a:t> importantes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14C01CD-390A-276A-09D3-C7D958183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Graphique, Police, graphisme&#10;&#10;Le contenu généré par l’IA peut être incorrect.">
            <a:extLst>
              <a:ext uri="{FF2B5EF4-FFF2-40B4-BE49-F238E27FC236}">
                <a16:creationId xmlns:a16="http://schemas.microsoft.com/office/drawing/2014/main" id="{10A370F1-49F6-2C8D-06E6-B36ACB3D5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323" y="6882507"/>
            <a:ext cx="1982895" cy="136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E90EC3B1-3A80-E902-3E19-E6AE9D920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Graphique, Police, graphisme&#10;&#10;Le contenu généré par l’IA peut être incorrect.">
            <a:extLst>
              <a:ext uri="{FF2B5EF4-FFF2-40B4-BE49-F238E27FC236}">
                <a16:creationId xmlns:a16="http://schemas.microsoft.com/office/drawing/2014/main" id="{DA046E8A-79B1-2ACA-5997-7FB4F4DE5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323" y="6882507"/>
            <a:ext cx="1982895" cy="136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3B49EF-E3FC-486B-B875-F518B7EAB2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3EF30E-24C5-4A98-AA64-4143993E92A6}">
  <ds:schemaRefs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7d1b97a8-51d8-406d-8036-119157ac06a7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32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Prioritate la ce ne unește, nu la ce ne divizează.</vt:lpstr>
      <vt:lpstr>Todas as vozes no local de trabalho são importantes.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7</cp:revision>
  <dcterms:created xsi:type="dcterms:W3CDTF">2025-01-03T15:26:39Z</dcterms:created>
  <dcterms:modified xsi:type="dcterms:W3CDTF">2025-03-26T14:11:05Z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