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8B2E51-C478-FD4E-9BCC-AAB2D1F520A6}" v="3" dt="2025-03-24T17:23:28.688"/>
    <p1510:client id="{66573F67-3FF8-514E-FF11-2E9F43DA453A}" v="12" dt="2025-03-26T14:14:59.7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929B699F-36C5-394C-8B7F-DE407827C773}"/>
    <pc:docChg chg="modSld">
      <pc:chgData name="Nathalie Janssen" userId="54ae2bb3-6766-4f7f-aeda-9d87bba03bfe" providerId="ADAL" clId="{929B699F-36C5-394C-8B7F-DE407827C773}" dt="2025-03-12T16:10:38.679" v="1"/>
      <pc:docMkLst>
        <pc:docMk/>
      </pc:docMkLst>
      <pc:sldChg chg="modSp mod">
        <pc:chgData name="Nathalie Janssen" userId="54ae2bb3-6766-4f7f-aeda-9d87bba03bfe" providerId="ADAL" clId="{929B699F-36C5-394C-8B7F-DE407827C773}" dt="2025-03-12T16:10:27.479" v="0"/>
        <pc:sldMkLst>
          <pc:docMk/>
          <pc:sldMk cId="1236066035" sldId="259"/>
        </pc:sldMkLst>
        <pc:spChg chg="mod">
          <ac:chgData name="Nathalie Janssen" userId="54ae2bb3-6766-4f7f-aeda-9d87bba03bfe" providerId="ADAL" clId="{929B699F-36C5-394C-8B7F-DE407827C773}" dt="2025-03-12T16:10:27.4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29B699F-36C5-394C-8B7F-DE407827C773}" dt="2025-03-12T16:10:38.679" v="1"/>
        <pc:sldMkLst>
          <pc:docMk/>
          <pc:sldMk cId="3097355244" sldId="260"/>
        </pc:sldMkLst>
        <pc:spChg chg="mod">
          <ac:chgData name="Nathalie Janssen" userId="54ae2bb3-6766-4f7f-aeda-9d87bba03bfe" providerId="ADAL" clId="{929B699F-36C5-394C-8B7F-DE407827C773}" dt="2025-03-12T16:10:38.6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CD8BDBE-53DE-D346-B016-5A078F699F71}"/>
    <pc:docChg chg="modSld">
      <pc:chgData name="Nathalie Janssen" userId="54ae2bb3-6766-4f7f-aeda-9d87bba03bfe" providerId="ADAL" clId="{ECD8BDBE-53DE-D346-B016-5A078F699F71}" dt="2025-03-12T15:26:18.420" v="1"/>
      <pc:docMkLst>
        <pc:docMk/>
      </pc:docMkLst>
      <pc:sldChg chg="modSp mod">
        <pc:chgData name="Nathalie Janssen" userId="54ae2bb3-6766-4f7f-aeda-9d87bba03bfe" providerId="ADAL" clId="{ECD8BDBE-53DE-D346-B016-5A078F699F71}" dt="2025-03-12T15:26:09.179" v="0"/>
        <pc:sldMkLst>
          <pc:docMk/>
          <pc:sldMk cId="1236066035" sldId="259"/>
        </pc:sldMkLst>
        <pc:spChg chg="mod">
          <ac:chgData name="Nathalie Janssen" userId="54ae2bb3-6766-4f7f-aeda-9d87bba03bfe" providerId="ADAL" clId="{ECD8BDBE-53DE-D346-B016-5A078F699F71}" dt="2025-03-12T15:26:09.179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CD8BDBE-53DE-D346-B016-5A078F699F71}" dt="2025-03-12T15:26:18.420" v="1"/>
        <pc:sldMkLst>
          <pc:docMk/>
          <pc:sldMk cId="3097355244" sldId="260"/>
        </pc:sldMkLst>
        <pc:spChg chg="mod">
          <ac:chgData name="Nathalie Janssen" userId="54ae2bb3-6766-4f7f-aeda-9d87bba03bfe" providerId="ADAL" clId="{ECD8BDBE-53DE-D346-B016-5A078F699F71}" dt="2025-03-12T15:26:18.42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508B2E51-C478-FD4E-9BCC-AAB2D1F520A6}"/>
    <pc:docChg chg="custSel modSld">
      <pc:chgData name="Nathalie Janssen" userId="54ae2bb3-6766-4f7f-aeda-9d87bba03bfe" providerId="ADAL" clId="{508B2E51-C478-FD4E-9BCC-AAB2D1F520A6}" dt="2025-03-24T17:23:28.688" v="5"/>
      <pc:docMkLst>
        <pc:docMk/>
      </pc:docMkLst>
      <pc:sldChg chg="addSp delSp modSp mod">
        <pc:chgData name="Nathalie Janssen" userId="54ae2bb3-6766-4f7f-aeda-9d87bba03bfe" providerId="ADAL" clId="{508B2E51-C478-FD4E-9BCC-AAB2D1F520A6}" dt="2025-03-24T17:23:23.734" v="1"/>
        <pc:sldMkLst>
          <pc:docMk/>
          <pc:sldMk cId="1236066035" sldId="259"/>
        </pc:sldMkLst>
        <pc:picChg chg="add mod">
          <ac:chgData name="Nathalie Janssen" userId="54ae2bb3-6766-4f7f-aeda-9d87bba03bfe" providerId="ADAL" clId="{508B2E51-C478-FD4E-9BCC-AAB2D1F520A6}" dt="2025-03-24T17:23:23.734" v="1"/>
          <ac:picMkLst>
            <pc:docMk/>
            <pc:sldMk cId="1236066035" sldId="259"/>
            <ac:picMk id="3" creationId="{3F10FB52-F36E-C832-6A00-FBCE5926641F}"/>
          </ac:picMkLst>
        </pc:picChg>
        <pc:picChg chg="del">
          <ac:chgData name="Nathalie Janssen" userId="54ae2bb3-6766-4f7f-aeda-9d87bba03bfe" providerId="ADAL" clId="{508B2E51-C478-FD4E-9BCC-AAB2D1F520A6}" dt="2025-03-24T17:23:16.137" v="0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508B2E51-C478-FD4E-9BCC-AAB2D1F520A6}" dt="2025-03-24T17:23:26.107" v="3"/>
        <pc:sldMkLst>
          <pc:docMk/>
          <pc:sldMk cId="3097355244" sldId="260"/>
        </pc:sldMkLst>
        <pc:picChg chg="del">
          <ac:chgData name="Nathalie Janssen" userId="54ae2bb3-6766-4f7f-aeda-9d87bba03bfe" providerId="ADAL" clId="{508B2E51-C478-FD4E-9BCC-AAB2D1F520A6}" dt="2025-03-24T17:23:25.625" v="2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508B2E51-C478-FD4E-9BCC-AAB2D1F520A6}" dt="2025-03-24T17:23:26.107" v="3"/>
          <ac:picMkLst>
            <pc:docMk/>
            <pc:sldMk cId="3097355244" sldId="260"/>
            <ac:picMk id="5" creationId="{E6953CFB-7CEA-E016-B04A-7F2D3E1A70D2}"/>
          </ac:picMkLst>
        </pc:picChg>
      </pc:sldChg>
      <pc:sldChg chg="addSp delSp modSp mod">
        <pc:chgData name="Nathalie Janssen" userId="54ae2bb3-6766-4f7f-aeda-9d87bba03bfe" providerId="ADAL" clId="{508B2E51-C478-FD4E-9BCC-AAB2D1F520A6}" dt="2025-03-24T17:23:28.688" v="5"/>
        <pc:sldMkLst>
          <pc:docMk/>
          <pc:sldMk cId="16385051" sldId="261"/>
        </pc:sldMkLst>
        <pc:picChg chg="del">
          <ac:chgData name="Nathalie Janssen" userId="54ae2bb3-6766-4f7f-aeda-9d87bba03bfe" providerId="ADAL" clId="{508B2E51-C478-FD4E-9BCC-AAB2D1F520A6}" dt="2025-03-24T17:23:28.215" v="4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508B2E51-C478-FD4E-9BCC-AAB2D1F520A6}" dt="2025-03-24T17:23:28.688" v="5"/>
          <ac:picMkLst>
            <pc:docMk/>
            <pc:sldMk cId="16385051" sldId="261"/>
            <ac:picMk id="6" creationId="{298DA26D-CF93-6403-47CD-6F5E158D3AF9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42C8F8E-2668-614B-95CC-3B19FC7B0ED6}"/>
    <pc:docChg chg="modSld">
      <pc:chgData name="Nathalie Janssen" userId="54ae2bb3-6766-4f7f-aeda-9d87bba03bfe" providerId="ADAL" clId="{842C8F8E-2668-614B-95CC-3B19FC7B0ED6}" dt="2025-03-12T15:01:12.150" v="1"/>
      <pc:docMkLst>
        <pc:docMk/>
      </pc:docMkLst>
      <pc:sldChg chg="modSp mod">
        <pc:chgData name="Nathalie Janssen" userId="54ae2bb3-6766-4f7f-aeda-9d87bba03bfe" providerId="ADAL" clId="{842C8F8E-2668-614B-95CC-3B19FC7B0ED6}" dt="2025-03-12T15:00:56.600" v="0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42C8F8E-2668-614B-95CC-3B19FC7B0ED6}" dt="2025-03-12T15:01:12.150" v="1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4D99637A-9582-EC43-B1BD-B6C0BECF7FDF}"/>
    <pc:docChg chg="modSld">
      <pc:chgData name="Nathalie Janssen" userId="54ae2bb3-6766-4f7f-aeda-9d87bba03bfe" providerId="ADAL" clId="{4D99637A-9582-EC43-B1BD-B6C0BECF7FDF}" dt="2025-03-12T16:04:16.531" v="1"/>
      <pc:docMkLst>
        <pc:docMk/>
      </pc:docMkLst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</pc:docChg>
  </pc:docChgLst>
  <pc:docChgLst>
    <pc:chgData name="Cécilia Rédei" userId="S::credei@vo-europe.eu::3315f6d3-7770-4118-8f15-72dae4a17ea6" providerId="AD" clId="Web-{66573F67-3FF8-514E-FF11-2E9F43DA453A}"/>
    <pc:docChg chg="modSld">
      <pc:chgData name="Cécilia Rédei" userId="S::credei@vo-europe.eu::3315f6d3-7770-4118-8f15-72dae4a17ea6" providerId="AD" clId="Web-{66573F67-3FF8-514E-FF11-2E9F43DA453A}" dt="2025-03-26T14:14:59.764" v="10"/>
      <pc:docMkLst>
        <pc:docMk/>
      </pc:docMkLst>
      <pc:sldChg chg="addSp delSp modSp">
        <pc:chgData name="Cécilia Rédei" userId="S::credei@vo-europe.eu::3315f6d3-7770-4118-8f15-72dae4a17ea6" providerId="AD" clId="Web-{66573F67-3FF8-514E-FF11-2E9F43DA453A}" dt="2025-03-26T14:14:54.811" v="6" actId="14100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66573F67-3FF8-514E-FF11-2E9F43DA453A}" dt="2025-03-26T14:14:54.811" v="6" actId="14100"/>
          <ac:picMkLst>
            <pc:docMk/>
            <pc:sldMk cId="1236066035" sldId="259"/>
            <ac:picMk id="5" creationId="{EC6F6D83-BBBC-A751-5C3B-F76915835124}"/>
          </ac:picMkLst>
        </pc:picChg>
        <pc:picChg chg="del">
          <ac:chgData name="Cécilia Rédei" userId="S::credei@vo-europe.eu::3315f6d3-7770-4118-8f15-72dae4a17ea6" providerId="AD" clId="Web-{66573F67-3FF8-514E-FF11-2E9F43DA453A}" dt="2025-03-26T14:14:30.528" v="0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66573F67-3FF8-514E-FF11-2E9F43DA453A}" dt="2025-03-26T14:14:57.686" v="8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66573F67-3FF8-514E-FF11-2E9F43DA453A}" dt="2025-03-26T14:14:57.686" v="8"/>
          <ac:picMkLst>
            <pc:docMk/>
            <pc:sldMk cId="3097355244" sldId="260"/>
            <ac:picMk id="6" creationId="{BB19F5B4-8ACB-8D56-D941-737345F3BC2A}"/>
          </ac:picMkLst>
        </pc:picChg>
        <pc:picChg chg="del">
          <ac:chgData name="Cécilia Rédei" userId="S::credei@vo-europe.eu::3315f6d3-7770-4118-8f15-72dae4a17ea6" providerId="AD" clId="Web-{66573F67-3FF8-514E-FF11-2E9F43DA453A}" dt="2025-03-26T14:14:57.373" v="7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66573F67-3FF8-514E-FF11-2E9F43DA453A}" dt="2025-03-26T14:14:59.764" v="10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66573F67-3FF8-514E-FF11-2E9F43DA453A}" dt="2025-03-26T14:14:59.529" v="9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66573F67-3FF8-514E-FF11-2E9F43DA453A}" dt="2025-03-26T14:14:59.764" v="10"/>
          <ac:picMkLst>
            <pc:docMk/>
            <pc:sldMk cId="16385051" sldId="261"/>
            <ac:picMk id="7" creationId="{91E098C2-222F-FC08-AEFC-FD2D37E15404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Hľadajme</a:t>
            </a:r>
            <a:r>
              <a:rPr lang="fr-BE" sz="8000" dirty="0"/>
              <a:t>, </a:t>
            </a:r>
            <a:r>
              <a:rPr lang="fr-BE" sz="8000" dirty="0" err="1"/>
              <a:t>čo</a:t>
            </a:r>
            <a:r>
              <a:rPr lang="fr-BE" sz="8000" dirty="0"/>
              <a:t> </a:t>
            </a:r>
            <a:r>
              <a:rPr lang="fr-BE" sz="8000" dirty="0" err="1"/>
              <a:t>nás</a:t>
            </a:r>
            <a:r>
              <a:rPr lang="fr-BE" sz="8000" dirty="0"/>
              <a:t> </a:t>
            </a:r>
            <a:r>
              <a:rPr lang="fr-BE" sz="8000" dirty="0" err="1"/>
              <a:t>spája</a:t>
            </a:r>
            <a:r>
              <a:rPr lang="fr-BE" sz="8000" dirty="0"/>
              <a:t>, nie </a:t>
            </a:r>
            <a:r>
              <a:rPr lang="fr-BE" sz="8000" dirty="0" err="1"/>
              <a:t>čo</a:t>
            </a:r>
            <a:r>
              <a:rPr lang="fr-BE" sz="8000" dirty="0"/>
              <a:t> </a:t>
            </a:r>
            <a:r>
              <a:rPr lang="fr-BE" sz="8000" dirty="0" err="1"/>
              <a:t>nás</a:t>
            </a:r>
            <a:r>
              <a:rPr lang="fr-BE" sz="8000" dirty="0"/>
              <a:t> </a:t>
            </a:r>
            <a:r>
              <a:rPr lang="fr-BE" sz="8000" dirty="0" err="1"/>
              <a:t>rozdeľuje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F10FB52-F36E-C832-6A00-FBCE59266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C6F6D83-BBBC-A751-5C3B-F76915835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4" y="6850737"/>
            <a:ext cx="1749060" cy="13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/>
              <a:t>Na </a:t>
            </a:r>
            <a:r>
              <a:rPr lang="fr-BE" sz="8000" dirty="0" err="1"/>
              <a:t>pracovisku</a:t>
            </a:r>
            <a:r>
              <a:rPr lang="fr-BE" sz="8000" dirty="0"/>
              <a:t> je </a:t>
            </a:r>
            <a:r>
              <a:rPr lang="fr-BE" sz="8000" dirty="0" err="1"/>
              <a:t>každý</a:t>
            </a:r>
            <a:r>
              <a:rPr lang="fr-BE" sz="8000" dirty="0"/>
              <a:t> </a:t>
            </a:r>
            <a:r>
              <a:rPr lang="fr-BE" sz="8000" dirty="0" err="1"/>
              <a:t>hlas</a:t>
            </a:r>
            <a:r>
              <a:rPr lang="fr-BE" sz="8000" dirty="0"/>
              <a:t> </a:t>
            </a:r>
            <a:r>
              <a:rPr lang="fr-BE" sz="8000" dirty="0" err="1"/>
              <a:t>dôležitý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6953CFB-7CEA-E016-B04A-7F2D3E1A7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B19F5B4-8ACB-8D56-D941-737345F3B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4" y="6850737"/>
            <a:ext cx="1749060" cy="13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98DA26D-CF93-6403-47CD-6F5E158D3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1E098C2-222F-FC08-AEFC-FD2D37E15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04" y="6850737"/>
            <a:ext cx="1749060" cy="13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31207b1c-59ce-4594-a7ff-c92a97d12621"/>
    <ds:schemaRef ds:uri="http://schemas.microsoft.com/office/infopath/2007/PartnerControls"/>
    <ds:schemaRef ds:uri="7d1b97a8-51d8-406d-8036-119157ac06a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28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Hľadajme, čo nás spája, nie čo nás rozdeľuje.</vt:lpstr>
      <vt:lpstr>Na pracovisku je každý hlas dôležitý.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5</cp:revision>
  <dcterms:created xsi:type="dcterms:W3CDTF">2025-01-03T15:26:39Z</dcterms:created>
  <dcterms:modified xsi:type="dcterms:W3CDTF">2025-03-26T14:15:01Z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