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019E5C-2F45-3A48-8995-5A9D5322CD06}" v="3" dt="2025-03-24T17:11:36.849"/>
    <p1510:client id="{A0907543-CA89-B08A-C91D-EF80DD5FEA69}" v="9" dt="2025-03-26T14:15:51.2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FB6CBEE5-C477-754A-BC23-B2554B7719CD}"/>
    <pc:docChg chg="modSld">
      <pc:chgData name="Nathalie Janssen" userId="54ae2bb3-6766-4f7f-aeda-9d87bba03bfe" providerId="ADAL" clId="{FB6CBEE5-C477-754A-BC23-B2554B7719CD}" dt="2025-03-12T14:43:18.663" v="3" actId="20577"/>
      <pc:docMkLst>
        <pc:docMk/>
      </pc:docMkLst>
      <pc:sldChg chg="modSp mod">
        <pc:chgData name="Nathalie Janssen" userId="54ae2bb3-6766-4f7f-aeda-9d87bba03bfe" providerId="ADAL" clId="{FB6CBEE5-C477-754A-BC23-B2554B7719CD}" dt="2025-03-12T14:43:18.663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FB6CBEE5-C477-754A-BC23-B2554B7719CD}" dt="2025-03-12T14:43:18.663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FB6CBEE5-C477-754A-BC23-B2554B7719CD}" dt="2025-03-12T14:43:07.482" v="1"/>
        <pc:sldMkLst>
          <pc:docMk/>
          <pc:sldMk cId="1923140252" sldId="259"/>
        </pc:sldMkLst>
        <pc:spChg chg="mod">
          <ac:chgData name="Nathalie Janssen" userId="54ae2bb3-6766-4f7f-aeda-9d87bba03bfe" providerId="ADAL" clId="{FB6CBEE5-C477-754A-BC23-B2554B7719CD}" dt="2025-03-12T14:43:07.482" v="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37921937-129C-8541-B983-0CA0F0CBB839}"/>
    <pc:docChg chg="modSld">
      <pc:chgData name="Nathalie Janssen" userId="54ae2bb3-6766-4f7f-aeda-9d87bba03bfe" providerId="ADAL" clId="{37921937-129C-8541-B983-0CA0F0CBB839}" dt="2025-03-12T15:24:51.566" v="7" actId="20577"/>
      <pc:docMkLst>
        <pc:docMk/>
      </pc:docMkLst>
      <pc:sldChg chg="modSp mod">
        <pc:chgData name="Nathalie Janssen" userId="54ae2bb3-6766-4f7f-aeda-9d87bba03bfe" providerId="ADAL" clId="{37921937-129C-8541-B983-0CA0F0CBB839}" dt="2025-03-12T15:24:51.566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7921937-129C-8541-B983-0CA0F0CBB839}" dt="2025-03-12T15:24:51.566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7921937-129C-8541-B983-0CA0F0CBB839}" dt="2025-03-12T15:23:21.286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37921937-129C-8541-B983-0CA0F0CBB839}" dt="2025-03-12T15:23:21.286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12T14:22:25.807" v="36" actId="255"/>
      <pc:docMkLst>
        <pc:docMk/>
      </pc:docMkLst>
      <pc:sldChg chg="modSp mod">
        <pc:chgData name="Nathalie Janssen" userId="54ae2bb3-6766-4f7f-aeda-9d87bba03bfe" providerId="ADAL" clId="{A96D0B28-B2D2-544D-AB3E-B95A600E718C}" dt="2025-03-12T14:20:32.898" v="6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A96D0B28-B2D2-544D-AB3E-B95A600E718C}" dt="2025-03-12T14:20:32.898" v="6" actId="255"/>
          <ac:spMkLst>
            <pc:docMk/>
            <pc:sldMk cId="4167866793" sldId="258"/>
            <ac:spMk id="2" creationId="{650E77A5-CECA-2364-B671-312E1C59333E}"/>
          </ac:spMkLst>
        </pc:spChg>
      </pc:sldChg>
    </pc:docChg>
  </pc:docChgLst>
  <pc:docChgLst>
    <pc:chgData name="Nathalie Janssen" userId="54ae2bb3-6766-4f7f-aeda-9d87bba03bfe" providerId="ADAL" clId="{44019E5C-2F45-3A48-8995-5A9D5322CD06}"/>
    <pc:docChg chg="custSel modSld">
      <pc:chgData name="Nathalie Janssen" userId="54ae2bb3-6766-4f7f-aeda-9d87bba03bfe" providerId="ADAL" clId="{44019E5C-2F45-3A48-8995-5A9D5322CD06}" dt="2025-03-24T17:11:36.849" v="23"/>
      <pc:docMkLst>
        <pc:docMk/>
      </pc:docMkLst>
      <pc:sldChg chg="addSp delSp modSp mod">
        <pc:chgData name="Nathalie Janssen" userId="54ae2bb3-6766-4f7f-aeda-9d87bba03bfe" providerId="ADAL" clId="{44019E5C-2F45-3A48-8995-5A9D5322CD06}" dt="2025-03-24T17:11:30.542" v="19"/>
        <pc:sldMkLst>
          <pc:docMk/>
          <pc:sldMk cId="4167866793" sldId="258"/>
        </pc:sldMkLst>
        <pc:spChg chg="mod">
          <ac:chgData name="Nathalie Janssen" userId="54ae2bb3-6766-4f7f-aeda-9d87bba03bfe" providerId="ADAL" clId="{44019E5C-2F45-3A48-8995-5A9D5322CD06}" dt="2025-03-12T16:09:24.914" v="17" actId="20577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44019E5C-2F45-3A48-8995-5A9D5322CD06}" dt="2025-03-24T17:11:30.542" v="19"/>
          <ac:picMkLst>
            <pc:docMk/>
            <pc:sldMk cId="4167866793" sldId="258"/>
            <ac:picMk id="4" creationId="{CF014F74-9D8E-5938-5F68-1AAFA63962B0}"/>
          </ac:picMkLst>
        </pc:picChg>
        <pc:picChg chg="del">
          <ac:chgData name="Nathalie Janssen" userId="54ae2bb3-6766-4f7f-aeda-9d87bba03bfe" providerId="ADAL" clId="{44019E5C-2F45-3A48-8995-5A9D5322CD06}" dt="2025-03-24T17:11:29.950" v="18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44019E5C-2F45-3A48-8995-5A9D5322CD06}" dt="2025-03-24T17:11:33.736" v="21"/>
        <pc:sldMkLst>
          <pc:docMk/>
          <pc:sldMk cId="1923140252" sldId="259"/>
        </pc:sldMkLst>
        <pc:spChg chg="mod">
          <ac:chgData name="Nathalie Janssen" userId="54ae2bb3-6766-4f7f-aeda-9d87bba03bfe" providerId="ADAL" clId="{44019E5C-2F45-3A48-8995-5A9D5322CD06}" dt="2025-03-12T16:08:08.608" v="13" actId="20577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44019E5C-2F45-3A48-8995-5A9D5322CD06}" dt="2025-03-24T17:11:33.736" v="21"/>
          <ac:picMkLst>
            <pc:docMk/>
            <pc:sldMk cId="1923140252" sldId="259"/>
            <ac:picMk id="4" creationId="{37D62FEF-966B-67F7-6526-5B24F233A291}"/>
          </ac:picMkLst>
        </pc:picChg>
        <pc:picChg chg="del">
          <ac:chgData name="Nathalie Janssen" userId="54ae2bb3-6766-4f7f-aeda-9d87bba03bfe" providerId="ADAL" clId="{44019E5C-2F45-3A48-8995-5A9D5322CD06}" dt="2025-03-24T17:11:33.169" v="20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44019E5C-2F45-3A48-8995-5A9D5322CD06}" dt="2025-03-24T17:11:36.849" v="23"/>
        <pc:sldMkLst>
          <pc:docMk/>
          <pc:sldMk cId="3231041600" sldId="260"/>
        </pc:sldMkLst>
        <pc:picChg chg="del">
          <ac:chgData name="Nathalie Janssen" userId="54ae2bb3-6766-4f7f-aeda-9d87bba03bfe" providerId="ADAL" clId="{44019E5C-2F45-3A48-8995-5A9D5322CD06}" dt="2025-03-24T17:11:36.376" v="22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44019E5C-2F45-3A48-8995-5A9D5322CD06}" dt="2025-03-24T17:11:36.849" v="23"/>
          <ac:picMkLst>
            <pc:docMk/>
            <pc:sldMk cId="3231041600" sldId="260"/>
            <ac:picMk id="5" creationId="{302643E1-E8D9-DC1B-FFDD-EFA48C5A3B40}"/>
          </ac:picMkLst>
        </pc:pic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BA37DEC6-D04B-A647-A3B2-AC284C6869F1}"/>
    <pc:docChg chg="modSld">
      <pc:chgData name="Nathalie Janssen" userId="54ae2bb3-6766-4f7f-aeda-9d87bba03bfe" providerId="ADAL" clId="{BA37DEC6-D04B-A647-A3B2-AC284C6869F1}" dt="2025-03-12T14:31:28.408" v="9" actId="255"/>
      <pc:docMkLst>
        <pc:docMk/>
      </pc:docMkLst>
      <pc:sldChg chg="modSp mod">
        <pc:chgData name="Nathalie Janssen" userId="54ae2bb3-6766-4f7f-aeda-9d87bba03bfe" providerId="ADAL" clId="{BA37DEC6-D04B-A647-A3B2-AC284C6869F1}" dt="2025-03-12T14:31:28.408" v="9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BA37DEC6-D04B-A647-A3B2-AC284C6869F1}" dt="2025-03-12T14:31:28.408" v="9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BA37DEC6-D04B-A647-A3B2-AC284C6869F1}" dt="2025-03-12T14:29:52.074" v="4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BA37DEC6-D04B-A647-A3B2-AC284C6869F1}" dt="2025-03-12T14:29:52.074" v="4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4DBE9907-2C0C-4142-BCDC-9E65B2CD1536}"/>
    <pc:docChg chg="modSld">
      <pc:chgData name="Nathalie Janssen" userId="54ae2bb3-6766-4f7f-aeda-9d87bba03bfe" providerId="ADAL" clId="{4DBE9907-2C0C-4142-BCDC-9E65B2CD1536}" dt="2025-03-12T14:50:45.736" v="13" actId="255"/>
      <pc:docMkLst>
        <pc:docMk/>
      </pc:docMkLst>
      <pc:sldChg chg="modSp mod">
        <pc:chgData name="Nathalie Janssen" userId="54ae2bb3-6766-4f7f-aeda-9d87bba03bfe" providerId="ADAL" clId="{4DBE9907-2C0C-4142-BCDC-9E65B2CD1536}" dt="2025-03-12T14:50:45.736" v="13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4DBE9907-2C0C-4142-BCDC-9E65B2CD1536}" dt="2025-03-12T14:50:45.736" v="13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4DBE9907-2C0C-4142-BCDC-9E65B2CD1536}" dt="2025-03-12T14:48:40.704" v="8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4DBE9907-2C0C-4142-BCDC-9E65B2CD1536}" dt="2025-03-12T14:48:40.704" v="8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51AD714-F016-DE49-B6FB-1ADAC34F5272}"/>
    <pc:docChg chg="modSld">
      <pc:chgData name="Nathalie Janssen" userId="54ae2bb3-6766-4f7f-aeda-9d87bba03bfe" providerId="ADAL" clId="{D51AD714-F016-DE49-B6FB-1ADAC34F5272}" dt="2025-03-12T14:59:31.117" v="7" actId="20577"/>
      <pc:docMkLst>
        <pc:docMk/>
      </pc:docMkLst>
      <pc:sldChg chg="modSp mod">
        <pc:chgData name="Nathalie Janssen" userId="54ae2bb3-6766-4f7f-aeda-9d87bba03bfe" providerId="ADAL" clId="{D51AD714-F016-DE49-B6FB-1ADAC34F5272}" dt="2025-03-12T14:58:17.691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D51AD714-F016-DE49-B6FB-1ADAC34F5272}" dt="2025-03-12T14:58:17.691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51AD714-F016-DE49-B6FB-1ADAC34F5272}" dt="2025-03-12T14:59:31.117" v="7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51AD714-F016-DE49-B6FB-1ADAC34F5272}" dt="2025-03-12T14:59:31.117" v="7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</pc:sldChg>
    </pc:docChg>
  </pc:docChgLst>
  <pc:docChgLst>
    <pc:chgData name="Nathalie Janssen" userId="54ae2bb3-6766-4f7f-aeda-9d87bba03bfe" providerId="ADAL" clId="{7319429A-9439-CE4E-92BF-59B8490350C3}"/>
    <pc:docChg chg="undo custSel modSld">
      <pc:chgData name="Nathalie Janssen" userId="54ae2bb3-6766-4f7f-aeda-9d87bba03bfe" providerId="ADAL" clId="{7319429A-9439-CE4E-92BF-59B8490350C3}" dt="2025-03-12T16:01:52.497" v="16" actId="20577"/>
      <pc:docMkLst>
        <pc:docMk/>
      </pc:docMkLst>
      <pc:sldChg chg="modSp mod">
        <pc:chgData name="Nathalie Janssen" userId="54ae2bb3-6766-4f7f-aeda-9d87bba03bfe" providerId="ADAL" clId="{7319429A-9439-CE4E-92BF-59B8490350C3}" dt="2025-03-12T16:01:52.497" v="16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7319429A-9439-CE4E-92BF-59B8490350C3}" dt="2025-03-12T16:01:52.497" v="16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A0907543-CA89-B08A-C91D-EF80DD5FEA69}"/>
    <pc:docChg chg="modSld">
      <pc:chgData name="Cécilia Rédei" userId="S::credei@vo-europe.eu::3315f6d3-7770-4118-8f15-72dae4a17ea6" providerId="AD" clId="Web-{A0907543-CA89-B08A-C91D-EF80DD5FEA69}" dt="2025-03-26T14:15:51.217" v="8"/>
      <pc:docMkLst>
        <pc:docMk/>
      </pc:docMkLst>
      <pc:sldChg chg="addSp delSp modSp">
        <pc:chgData name="Cécilia Rédei" userId="S::credei@vo-europe.eu::3315f6d3-7770-4118-8f15-72dae4a17ea6" providerId="AD" clId="Web-{A0907543-CA89-B08A-C91D-EF80DD5FEA69}" dt="2025-03-26T14:15:44.263" v="4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A0907543-CA89-B08A-C91D-EF80DD5FEA69}" dt="2025-03-26T14:15:28.434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A0907543-CA89-B08A-C91D-EF80DD5FEA69}" dt="2025-03-26T14:15:39.747" v="2" actId="1076"/>
          <ac:picMkLst>
            <pc:docMk/>
            <pc:sldMk cId="4167866793" sldId="258"/>
            <ac:picMk id="5" creationId="{FDE78A4B-7A2E-5059-28FD-3FB1CB1F0EDE}"/>
          </ac:picMkLst>
        </pc:picChg>
        <pc:picChg chg="add del mod">
          <ac:chgData name="Cécilia Rédei" userId="S::credei@vo-europe.eu::3315f6d3-7770-4118-8f15-72dae4a17ea6" providerId="AD" clId="Web-{A0907543-CA89-B08A-C91D-EF80DD5FEA69}" dt="2025-03-26T14:15:44.263" v="4"/>
          <ac:picMkLst>
            <pc:docMk/>
            <pc:sldMk cId="4167866793" sldId="258"/>
            <ac:picMk id="6" creationId="{9B11137B-8718-E38B-D808-6395D59CD1BE}"/>
          </ac:picMkLst>
        </pc:picChg>
      </pc:sldChg>
      <pc:sldChg chg="addSp delSp">
        <pc:chgData name="Cécilia Rédei" userId="S::credei@vo-europe.eu::3315f6d3-7770-4118-8f15-72dae4a17ea6" providerId="AD" clId="Web-{A0907543-CA89-B08A-C91D-EF80DD5FEA69}" dt="2025-03-26T14:15:48.529" v="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A0907543-CA89-B08A-C91D-EF80DD5FEA69}" dt="2025-03-26T14:15:48.295" v="5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A0907543-CA89-B08A-C91D-EF80DD5FEA69}" dt="2025-03-26T14:15:48.529" v="6"/>
          <ac:picMkLst>
            <pc:docMk/>
            <pc:sldMk cId="1923140252" sldId="259"/>
            <ac:picMk id="6" creationId="{73454361-6F0A-1EDA-C36F-108815ADD5F1}"/>
          </ac:picMkLst>
        </pc:picChg>
      </pc:sldChg>
      <pc:sldChg chg="addSp delSp">
        <pc:chgData name="Cécilia Rédei" userId="S::credei@vo-europe.eu::3315f6d3-7770-4118-8f15-72dae4a17ea6" providerId="AD" clId="Web-{A0907543-CA89-B08A-C91D-EF80DD5FEA69}" dt="2025-03-26T14:15:51.217" v="8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A0907543-CA89-B08A-C91D-EF80DD5FEA69}" dt="2025-03-26T14:15:50.998" v="7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A0907543-CA89-B08A-C91D-EF80DD5FEA69}" dt="2025-03-26T14:15:51.217" v="8"/>
          <ac:picMkLst>
            <pc:docMk/>
            <pc:sldMk cId="3231041600" sldId="260"/>
            <ac:picMk id="6" creationId="{75F676AE-3142-89CC-1DF1-33CAE40C6968}"/>
          </ac:picMkLst>
        </pc:picChg>
      </pc:sldChg>
    </pc:docChg>
  </pc:docChgLst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Hľadajme</a:t>
            </a:r>
            <a:r>
              <a:rPr lang="fr-BE" sz="6600" dirty="0"/>
              <a:t>, </a:t>
            </a:r>
            <a:r>
              <a:rPr lang="fr-BE" sz="6600" dirty="0" err="1"/>
              <a:t>čo</a:t>
            </a:r>
            <a:r>
              <a:rPr lang="fr-BE" sz="6600" dirty="0"/>
              <a:t> </a:t>
            </a:r>
            <a:r>
              <a:rPr lang="fr-BE" sz="6600" dirty="0" err="1"/>
              <a:t>nás</a:t>
            </a:r>
            <a:r>
              <a:rPr lang="fr-BE" sz="6600" dirty="0"/>
              <a:t> </a:t>
            </a:r>
            <a:r>
              <a:rPr lang="fr-BE" sz="6600" dirty="0" err="1"/>
              <a:t>spája</a:t>
            </a:r>
            <a:r>
              <a:rPr lang="fr-BE" sz="6600" dirty="0"/>
              <a:t>, nie </a:t>
            </a:r>
            <a:r>
              <a:rPr lang="fr-BE" sz="6600" dirty="0" err="1"/>
              <a:t>čo</a:t>
            </a:r>
            <a:r>
              <a:rPr lang="fr-BE" sz="6600" dirty="0"/>
              <a:t> </a:t>
            </a:r>
            <a:r>
              <a:rPr lang="fr-BE" sz="6600" dirty="0" err="1"/>
              <a:t>nás</a:t>
            </a:r>
            <a:r>
              <a:rPr lang="fr-BE" sz="6600" dirty="0"/>
              <a:t> </a:t>
            </a:r>
            <a:r>
              <a:rPr lang="fr-BE" sz="6600" dirty="0" err="1"/>
              <a:t>rozdeľuje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CF014F74-9D8E-5938-5F68-1AAFA6396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FDE78A4B-7A2E-5059-28FD-3FB1CB1F0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94" y="6235373"/>
            <a:ext cx="1751608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/>
              <a:t>Na </a:t>
            </a:r>
            <a:r>
              <a:rPr lang="fr-BE" sz="6600" dirty="0" err="1"/>
              <a:t>pracovisku</a:t>
            </a:r>
            <a:r>
              <a:rPr lang="fr-BE" sz="6600" dirty="0"/>
              <a:t> je </a:t>
            </a:r>
            <a:r>
              <a:rPr lang="fr-BE" sz="6600" dirty="0" err="1"/>
              <a:t>každý</a:t>
            </a:r>
            <a:r>
              <a:rPr lang="fr-BE" sz="6600" dirty="0"/>
              <a:t> </a:t>
            </a:r>
            <a:r>
              <a:rPr lang="fr-BE" sz="6600" dirty="0" err="1"/>
              <a:t>hlas</a:t>
            </a:r>
            <a:r>
              <a:rPr lang="fr-BE" sz="6600" dirty="0"/>
              <a:t> </a:t>
            </a:r>
            <a:r>
              <a:rPr lang="fr-BE" sz="6600" dirty="0" err="1"/>
              <a:t>dôležitý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7D62FEF-966B-67F7-6526-5B24F233A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3454361-6F0A-1EDA-C36F-108815ADD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94" y="6235373"/>
            <a:ext cx="1751608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02643E1-E8D9-DC1B-FFDD-EFA48C5A3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5F676AE-3142-89CC-1DF1-33CAE40C6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94" y="6235373"/>
            <a:ext cx="1751608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7B1FA9-A4DD-4BD8-841B-C7E6AE09E0FC}">
  <ds:schemaRefs>
    <ds:schemaRef ds:uri="7d1b97a8-51d8-406d-8036-119157ac06a7"/>
    <ds:schemaRef ds:uri="http://www.w3.org/XML/1998/namespace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31207b1c-59ce-4594-a7ff-c92a97d12621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22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Hľadajme, čo nás spája, nie čo nás rozdeľuje.</vt:lpstr>
      <vt:lpstr>Na pracovisku je každý hlas dôležitý.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13</cp:revision>
  <dcterms:created xsi:type="dcterms:W3CDTF">2025-01-03T15:26:39Z</dcterms:created>
  <dcterms:modified xsi:type="dcterms:W3CDTF">2025-03-26T14:15:52Z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