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09837C-4605-334F-B3A1-F3587D73D4FB}" v="3" dt="2025-03-24T17:24:28.709"/>
    <p1510:client id="{3E544D3D-4F8F-F810-CE77-CDC4EAF0FB50}" v="9" dt="2025-03-26T14:19:03.6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94717"/>
  </p:normalViewPr>
  <p:slideViewPr>
    <p:cSldViewPr snapToGrid="0">
      <p:cViewPr varScale="1">
        <p:scale>
          <a:sx n="84" d="100"/>
          <a:sy n="84" d="100"/>
        </p:scale>
        <p:origin x="3056" y="184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18EE4325-3542-F64B-A74C-A551190242D9}"/>
    <pc:docChg chg="modSld">
      <pc:chgData name="Nathalie Janssen" userId="54ae2bb3-6766-4f7f-aeda-9d87bba03bfe" providerId="ADAL" clId="{18EE4325-3542-F64B-A74C-A551190242D9}" dt="2025-03-12T14:41:13.483" v="8" actId="20577"/>
      <pc:docMkLst>
        <pc:docMk/>
      </pc:docMkLst>
    </pc:docChg>
  </pc:docChgLst>
  <pc:docChgLst>
    <pc:chgData name="Nathalie Janssen" userId="54ae2bb3-6766-4f7f-aeda-9d87bba03bfe" providerId="ADAL" clId="{18ABC5D1-BA77-4942-867B-4D43A393B934}"/>
    <pc:docChg chg="modSld">
      <pc:chgData name="Nathalie Janssen" userId="54ae2bb3-6766-4f7f-aeda-9d87bba03bfe" providerId="ADAL" clId="{18ABC5D1-BA77-4942-867B-4D43A393B934}" dt="2025-03-12T13:59:52.428" v="1"/>
      <pc:docMkLst>
        <pc:docMk/>
      </pc:docMkLst>
      <pc:sldChg chg="modSp mod">
        <pc:chgData name="Nathalie Janssen" userId="54ae2bb3-6766-4f7f-aeda-9d87bba03bfe" providerId="ADAL" clId="{18ABC5D1-BA77-4942-867B-4D43A393B934}" dt="2025-03-12T13:59:41.660" v="0"/>
        <pc:sldMkLst>
          <pc:docMk/>
          <pc:sldMk cId="1236066035" sldId="259"/>
        </pc:sldMkLst>
        <pc:spChg chg="mod">
          <ac:chgData name="Nathalie Janssen" userId="54ae2bb3-6766-4f7f-aeda-9d87bba03bfe" providerId="ADAL" clId="{18ABC5D1-BA77-4942-867B-4D43A393B934}" dt="2025-03-12T13:59:41.6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8ABC5D1-BA77-4942-867B-4D43A393B934}" dt="2025-03-12T13:59:52.428" v="1"/>
        <pc:sldMkLst>
          <pc:docMk/>
          <pc:sldMk cId="3097355244" sldId="260"/>
        </pc:sldMkLst>
        <pc:spChg chg="mod">
          <ac:chgData name="Nathalie Janssen" userId="54ae2bb3-6766-4f7f-aeda-9d87bba03bfe" providerId="ADAL" clId="{18ABC5D1-BA77-4942-867B-4D43A393B934}" dt="2025-03-12T13:59:52.428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ECD8BDBE-53DE-D346-B016-5A078F699F71}"/>
    <pc:docChg chg="modSld">
      <pc:chgData name="Nathalie Janssen" userId="54ae2bb3-6766-4f7f-aeda-9d87bba03bfe" providerId="ADAL" clId="{ECD8BDBE-53DE-D346-B016-5A078F699F71}" dt="2025-03-12T15:26:18.420" v="1"/>
      <pc:docMkLst>
        <pc:docMk/>
      </pc:docMkLst>
      <pc:sldChg chg="modSp mod">
        <pc:chgData name="Nathalie Janssen" userId="54ae2bb3-6766-4f7f-aeda-9d87bba03bfe" providerId="ADAL" clId="{ECD8BDBE-53DE-D346-B016-5A078F699F71}" dt="2025-03-12T15:26:09.179" v="0"/>
        <pc:sldMkLst>
          <pc:docMk/>
          <pc:sldMk cId="1236066035" sldId="259"/>
        </pc:sldMkLst>
        <pc:spChg chg="mod">
          <ac:chgData name="Nathalie Janssen" userId="54ae2bb3-6766-4f7f-aeda-9d87bba03bfe" providerId="ADAL" clId="{ECD8BDBE-53DE-D346-B016-5A078F699F71}" dt="2025-03-12T15:26:09.179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CD8BDBE-53DE-D346-B016-5A078F699F71}" dt="2025-03-12T15:26:18.420" v="1"/>
        <pc:sldMkLst>
          <pc:docMk/>
          <pc:sldMk cId="3097355244" sldId="260"/>
        </pc:sldMkLst>
        <pc:spChg chg="mod">
          <ac:chgData name="Nathalie Janssen" userId="54ae2bb3-6766-4f7f-aeda-9d87bba03bfe" providerId="ADAL" clId="{ECD8BDBE-53DE-D346-B016-5A078F699F71}" dt="2025-03-12T15:26:18.420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1B794D65-F5FD-0546-8992-C031C0FAF0FB}"/>
    <pc:docChg chg="modSld">
      <pc:chgData name="Nathalie Janssen" userId="54ae2bb3-6766-4f7f-aeda-9d87bba03bfe" providerId="ADAL" clId="{1B794D65-F5FD-0546-8992-C031C0FAF0FB}" dt="2025-03-12T14:24:06.690" v="1"/>
      <pc:docMkLst>
        <pc:docMk/>
      </pc:docMkLst>
    </pc:docChg>
  </pc:docChgLst>
  <pc:docChgLst>
    <pc:chgData name="Nathalie Janssen" userId="54ae2bb3-6766-4f7f-aeda-9d87bba03bfe" providerId="ADAL" clId="{842C8F8E-2668-614B-95CC-3B19FC7B0ED6}"/>
    <pc:docChg chg="modSld">
      <pc:chgData name="Nathalie Janssen" userId="54ae2bb3-6766-4f7f-aeda-9d87bba03bfe" providerId="ADAL" clId="{842C8F8E-2668-614B-95CC-3B19FC7B0ED6}" dt="2025-03-12T15:01:12.150" v="1"/>
      <pc:docMkLst>
        <pc:docMk/>
      </pc:docMkLst>
      <pc:sldChg chg="modSp mod">
        <pc:chgData name="Nathalie Janssen" userId="54ae2bb3-6766-4f7f-aeda-9d87bba03bfe" providerId="ADAL" clId="{842C8F8E-2668-614B-95CC-3B19FC7B0ED6}" dt="2025-03-12T15:00:56.600" v="0"/>
        <pc:sldMkLst>
          <pc:docMk/>
          <pc:sldMk cId="1236066035" sldId="259"/>
        </pc:sldMkLst>
        <pc:spChg chg="mod">
          <ac:chgData name="Nathalie Janssen" userId="54ae2bb3-6766-4f7f-aeda-9d87bba03bfe" providerId="ADAL" clId="{842C8F8E-2668-614B-95CC-3B19FC7B0ED6}" dt="2025-03-12T15:00:56.60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842C8F8E-2668-614B-95CC-3B19FC7B0ED6}" dt="2025-03-12T15:01:12.150" v="1"/>
        <pc:sldMkLst>
          <pc:docMk/>
          <pc:sldMk cId="3097355244" sldId="260"/>
        </pc:sldMkLst>
        <pc:spChg chg="mod">
          <ac:chgData name="Nathalie Janssen" userId="54ae2bb3-6766-4f7f-aeda-9d87bba03bfe" providerId="ADAL" clId="{842C8F8E-2668-614B-95CC-3B19FC7B0ED6}" dt="2025-03-12T15:01:12.150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3E544D3D-4F8F-F810-CE77-CDC4EAF0FB50}"/>
    <pc:docChg chg="modSld">
      <pc:chgData name="Cécilia Rédei" userId="S::credei@vo-europe.eu::3315f6d3-7770-4118-8f15-72dae4a17ea6" providerId="AD" clId="Web-{3E544D3D-4F8F-F810-CE77-CDC4EAF0FB50}" dt="2025-03-26T14:19:03.643" v="6"/>
      <pc:docMkLst>
        <pc:docMk/>
      </pc:docMkLst>
      <pc:sldChg chg="addSp modSp">
        <pc:chgData name="Cécilia Rédei" userId="S::credei@vo-europe.eu::3315f6d3-7770-4118-8f15-72dae4a17ea6" providerId="AD" clId="Web-{3E544D3D-4F8F-F810-CE77-CDC4EAF0FB50}" dt="2025-03-26T14:18:58.127" v="2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3E544D3D-4F8F-F810-CE77-CDC4EAF0FB50}" dt="2025-03-26T14:18:58.127" v="2" actId="1076"/>
          <ac:picMkLst>
            <pc:docMk/>
            <pc:sldMk cId="1236066035" sldId="259"/>
            <ac:picMk id="5" creationId="{80CE6747-EECF-2A32-9907-9896B26B3196}"/>
          </ac:picMkLst>
        </pc:picChg>
      </pc:sldChg>
      <pc:sldChg chg="addSp delSp">
        <pc:chgData name="Cécilia Rédei" userId="S::credei@vo-europe.eu::3315f6d3-7770-4118-8f15-72dae4a17ea6" providerId="AD" clId="Web-{3E544D3D-4F8F-F810-CE77-CDC4EAF0FB50}" dt="2025-03-26T14:19:01.940" v="4"/>
        <pc:sldMkLst>
          <pc:docMk/>
          <pc:sldMk cId="3097355244" sldId="260"/>
        </pc:sldMkLst>
        <pc:picChg chg="add">
          <ac:chgData name="Cécilia Rédei" userId="S::credei@vo-europe.eu::3315f6d3-7770-4118-8f15-72dae4a17ea6" providerId="AD" clId="Web-{3E544D3D-4F8F-F810-CE77-CDC4EAF0FB50}" dt="2025-03-26T14:19:01.940" v="4"/>
          <ac:picMkLst>
            <pc:docMk/>
            <pc:sldMk cId="3097355244" sldId="260"/>
            <ac:picMk id="6" creationId="{0453844D-8017-BE11-8D3D-C96EB28D944B}"/>
          </ac:picMkLst>
        </pc:picChg>
        <pc:picChg chg="del">
          <ac:chgData name="Cécilia Rédei" userId="S::credei@vo-europe.eu::3315f6d3-7770-4118-8f15-72dae4a17ea6" providerId="AD" clId="Web-{3E544D3D-4F8F-F810-CE77-CDC4EAF0FB50}" dt="2025-03-26T14:19:01.737" v="3"/>
          <ac:picMkLst>
            <pc:docMk/>
            <pc:sldMk cId="3097355244" sldId="260"/>
            <ac:picMk id="14" creationId="{2826313C-D287-4EDE-7007-137DB279DE83}"/>
          </ac:picMkLst>
        </pc:picChg>
      </pc:sldChg>
      <pc:sldChg chg="addSp delSp">
        <pc:chgData name="Cécilia Rédei" userId="S::credei@vo-europe.eu::3315f6d3-7770-4118-8f15-72dae4a17ea6" providerId="AD" clId="Web-{3E544D3D-4F8F-F810-CE77-CDC4EAF0FB50}" dt="2025-03-26T14:19:03.643" v="6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3E544D3D-4F8F-F810-CE77-CDC4EAF0FB50}" dt="2025-03-26T14:19:03.346" v="5"/>
          <ac:picMkLst>
            <pc:docMk/>
            <pc:sldMk cId="16385051" sldId="261"/>
            <ac:picMk id="3" creationId="{3D0D35BB-2312-32C2-04B0-8CCC85F3119A}"/>
          </ac:picMkLst>
        </pc:picChg>
        <pc:picChg chg="add">
          <ac:chgData name="Cécilia Rédei" userId="S::credei@vo-europe.eu::3315f6d3-7770-4118-8f15-72dae4a17ea6" providerId="AD" clId="Web-{3E544D3D-4F8F-F810-CE77-CDC4EAF0FB50}" dt="2025-03-26T14:19:03.643" v="6"/>
          <ac:picMkLst>
            <pc:docMk/>
            <pc:sldMk cId="16385051" sldId="261"/>
            <ac:picMk id="7" creationId="{D4D6AE1F-693E-ADFA-9335-ECD1DEBC0A6E}"/>
          </ac:picMkLst>
        </pc:picChg>
      </pc:sldChg>
    </pc:docChg>
  </pc:docChgLst>
  <pc:docChgLst>
    <pc:chgData name="Nathalie Janssen" userId="54ae2bb3-6766-4f7f-aeda-9d87bba03bfe" providerId="ADAL" clId="{0C09837C-4605-334F-B3A1-F3587D73D4FB}"/>
    <pc:docChg chg="custSel modSld">
      <pc:chgData name="Nathalie Janssen" userId="54ae2bb3-6766-4f7f-aeda-9d87bba03bfe" providerId="ADAL" clId="{0C09837C-4605-334F-B3A1-F3587D73D4FB}" dt="2025-03-24T17:24:28.708" v="8"/>
      <pc:docMkLst>
        <pc:docMk/>
      </pc:docMkLst>
      <pc:sldChg chg="addSp delSp modSp mod">
        <pc:chgData name="Nathalie Janssen" userId="54ae2bb3-6766-4f7f-aeda-9d87bba03bfe" providerId="ADAL" clId="{0C09837C-4605-334F-B3A1-F3587D73D4FB}" dt="2025-03-24T17:24:23.808" v="4"/>
        <pc:sldMkLst>
          <pc:docMk/>
          <pc:sldMk cId="1236066035" sldId="259"/>
        </pc:sldMkLst>
        <pc:spChg chg="mod">
          <ac:chgData name="Nathalie Janssen" userId="54ae2bb3-6766-4f7f-aeda-9d87bba03bfe" providerId="ADAL" clId="{0C09837C-4605-334F-B3A1-F3587D73D4FB}" dt="2025-03-12T16:17:57.864" v="2"/>
          <ac:spMkLst>
            <pc:docMk/>
            <pc:sldMk cId="1236066035" sldId="259"/>
            <ac:spMk id="2" creationId="{08855860-1662-9F1A-4F0F-A5D1768497B7}"/>
          </ac:spMkLst>
        </pc:spChg>
        <pc:picChg chg="add mod">
          <ac:chgData name="Nathalie Janssen" userId="54ae2bb3-6766-4f7f-aeda-9d87bba03bfe" providerId="ADAL" clId="{0C09837C-4605-334F-B3A1-F3587D73D4FB}" dt="2025-03-24T17:24:23.808" v="4"/>
          <ac:picMkLst>
            <pc:docMk/>
            <pc:sldMk cId="1236066035" sldId="259"/>
            <ac:picMk id="3" creationId="{9A665D2C-D27F-7D85-5EEF-98B746834051}"/>
          </ac:picMkLst>
        </pc:picChg>
        <pc:picChg chg="del">
          <ac:chgData name="Nathalie Janssen" userId="54ae2bb3-6766-4f7f-aeda-9d87bba03bfe" providerId="ADAL" clId="{0C09837C-4605-334F-B3A1-F3587D73D4FB}" dt="2025-03-24T17:24:23.297" v="3" actId="478"/>
          <ac:picMkLst>
            <pc:docMk/>
            <pc:sldMk cId="1236066035" sldId="259"/>
            <ac:picMk id="5" creationId="{34AAFAE4-0160-349B-E8CC-50ACDF8EA233}"/>
          </ac:picMkLst>
        </pc:picChg>
      </pc:sldChg>
      <pc:sldChg chg="addSp delSp modSp mod">
        <pc:chgData name="Nathalie Janssen" userId="54ae2bb3-6766-4f7f-aeda-9d87bba03bfe" providerId="ADAL" clId="{0C09837C-4605-334F-B3A1-F3587D73D4FB}" dt="2025-03-24T17:24:26.382" v="6"/>
        <pc:sldMkLst>
          <pc:docMk/>
          <pc:sldMk cId="3097355244" sldId="260"/>
        </pc:sldMkLst>
        <pc:spChg chg="mod">
          <ac:chgData name="Nathalie Janssen" userId="54ae2bb3-6766-4f7f-aeda-9d87bba03bfe" providerId="ADAL" clId="{0C09837C-4605-334F-B3A1-F3587D73D4FB}" dt="2025-03-12T16:17:49.963" v="1"/>
          <ac:spMkLst>
            <pc:docMk/>
            <pc:sldMk cId="3097355244" sldId="260"/>
            <ac:spMk id="2" creationId="{9CA26FAC-BE60-AC65-76DC-0E11DE1AE8D1}"/>
          </ac:spMkLst>
        </pc:spChg>
        <pc:picChg chg="del">
          <ac:chgData name="Nathalie Janssen" userId="54ae2bb3-6766-4f7f-aeda-9d87bba03bfe" providerId="ADAL" clId="{0C09837C-4605-334F-B3A1-F3587D73D4FB}" dt="2025-03-24T17:24:25.867" v="5" actId="478"/>
          <ac:picMkLst>
            <pc:docMk/>
            <pc:sldMk cId="3097355244" sldId="260"/>
            <ac:picMk id="3" creationId="{76C8CFA4-BE23-944E-2109-FA501234AA27}"/>
          </ac:picMkLst>
        </pc:picChg>
        <pc:picChg chg="add mod">
          <ac:chgData name="Nathalie Janssen" userId="54ae2bb3-6766-4f7f-aeda-9d87bba03bfe" providerId="ADAL" clId="{0C09837C-4605-334F-B3A1-F3587D73D4FB}" dt="2025-03-24T17:24:26.382" v="6"/>
          <ac:picMkLst>
            <pc:docMk/>
            <pc:sldMk cId="3097355244" sldId="260"/>
            <ac:picMk id="5" creationId="{9E71AEB9-D63E-5391-3F89-6980CB279587}"/>
          </ac:picMkLst>
        </pc:picChg>
      </pc:sldChg>
      <pc:sldChg chg="addSp delSp modSp mod">
        <pc:chgData name="Nathalie Janssen" userId="54ae2bb3-6766-4f7f-aeda-9d87bba03bfe" providerId="ADAL" clId="{0C09837C-4605-334F-B3A1-F3587D73D4FB}" dt="2025-03-24T17:24:28.708" v="8"/>
        <pc:sldMkLst>
          <pc:docMk/>
          <pc:sldMk cId="16385051" sldId="261"/>
        </pc:sldMkLst>
        <pc:picChg chg="del">
          <ac:chgData name="Nathalie Janssen" userId="54ae2bb3-6766-4f7f-aeda-9d87bba03bfe" providerId="ADAL" clId="{0C09837C-4605-334F-B3A1-F3587D73D4FB}" dt="2025-03-24T17:24:28.203" v="7" actId="478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Nathalie Janssen" userId="54ae2bb3-6766-4f7f-aeda-9d87bba03bfe" providerId="ADAL" clId="{0C09837C-4605-334F-B3A1-F3587D73D4FB}" dt="2025-03-24T17:24:28.708" v="8"/>
          <ac:picMkLst>
            <pc:docMk/>
            <pc:sldMk cId="16385051" sldId="261"/>
            <ac:picMk id="6" creationId="{9C20245C-F97F-11FE-9E68-C1D3DA2763D2}"/>
          </ac:picMkLst>
        </pc:picChg>
      </pc:sldChg>
    </pc:docChg>
  </pc:docChgLst>
  <pc:docChgLst>
    <pc:chgData name="Nathalie Janssen" userId="54ae2bb3-6766-4f7f-aeda-9d87bba03bfe" providerId="ADAL" clId="{4D99637A-9582-EC43-B1BD-B6C0BECF7FDF}"/>
    <pc:docChg chg="modSld">
      <pc:chgData name="Nathalie Janssen" userId="54ae2bb3-6766-4f7f-aeda-9d87bba03bfe" providerId="ADAL" clId="{4D99637A-9582-EC43-B1BD-B6C0BECF7FDF}" dt="2025-03-12T16:04:16.531" v="1"/>
      <pc:docMkLst>
        <pc:docMk/>
      </pc:docMkLst>
    </pc:docChg>
  </pc:docChgLst>
  <pc:docChgLst>
    <pc:chgData name="Nathalie Janssen" userId="54ae2bb3-6766-4f7f-aeda-9d87bba03bfe" providerId="ADAL" clId="{FFDED0B9-2948-244C-B960-1BD7077DF8B7}"/>
    <pc:docChg chg="modSld">
      <pc:chgData name="Nathalie Janssen" userId="54ae2bb3-6766-4f7f-aeda-9d87bba03bfe" providerId="ADAL" clId="{FFDED0B9-2948-244C-B960-1BD7077DF8B7}" dt="2025-03-12T14:09:53.335" v="6" actId="255"/>
      <pc:docMkLst>
        <pc:docMk/>
      </pc:docMkLst>
      <pc:sldChg chg="modSp mod">
        <pc:chgData name="Nathalie Janssen" userId="54ae2bb3-6766-4f7f-aeda-9d87bba03bfe" providerId="ADAL" clId="{FFDED0B9-2948-244C-B960-1BD7077DF8B7}" dt="2025-03-12T14:09:00.696" v="0"/>
        <pc:sldMkLst>
          <pc:docMk/>
          <pc:sldMk cId="1236066035" sldId="259"/>
        </pc:sldMkLst>
        <pc:spChg chg="mod">
          <ac:chgData name="Nathalie Janssen" userId="54ae2bb3-6766-4f7f-aeda-9d87bba03bfe" providerId="ADAL" clId="{FFDED0B9-2948-244C-B960-1BD7077DF8B7}" dt="2025-03-12T14:09:00.696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FFDED0B9-2948-244C-B960-1BD7077DF8B7}" dt="2025-03-12T14:09:53.335" v="6" actId="255"/>
        <pc:sldMkLst>
          <pc:docMk/>
          <pc:sldMk cId="3097355244" sldId="260"/>
        </pc:sldMkLst>
        <pc:spChg chg="mod">
          <ac:chgData name="Nathalie Janssen" userId="54ae2bb3-6766-4f7f-aeda-9d87bba03bfe" providerId="ADAL" clId="{FFDED0B9-2948-244C-B960-1BD7077DF8B7}" dt="2025-03-12T14:09:53.335" v="6" actId="255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EF74CEE0-1DE6-5E47-A4F8-0CC004D57240}"/>
    <pc:docChg chg="modSld">
      <pc:chgData name="Nathalie Janssen" userId="54ae2bb3-6766-4f7f-aeda-9d87bba03bfe" providerId="ADAL" clId="{EF74CEE0-1DE6-5E47-A4F8-0CC004D57240}" dt="2025-03-12T13:49:15.949" v="1"/>
      <pc:docMkLst>
        <pc:docMk/>
      </pc:docMkLst>
      <pc:sldChg chg="modSp mod">
        <pc:chgData name="Nathalie Janssen" userId="54ae2bb3-6766-4f7f-aeda-9d87bba03bfe" providerId="ADAL" clId="{EF74CEE0-1DE6-5E47-A4F8-0CC004D57240}" dt="2025-03-12T13:49:05.960" v="0"/>
        <pc:sldMkLst>
          <pc:docMk/>
          <pc:sldMk cId="1236066035" sldId="259"/>
        </pc:sldMkLst>
        <pc:spChg chg="mod">
          <ac:chgData name="Nathalie Janssen" userId="54ae2bb3-6766-4f7f-aeda-9d87bba03bfe" providerId="ADAL" clId="{EF74CEE0-1DE6-5E47-A4F8-0CC004D57240}" dt="2025-03-12T13:49:05.9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F74CEE0-1DE6-5E47-A4F8-0CC004D57240}" dt="2025-03-12T13:49:15.949" v="1"/>
        <pc:sldMkLst>
          <pc:docMk/>
          <pc:sldMk cId="3097355244" sldId="260"/>
        </pc:sldMkLst>
        <pc:spChg chg="mod">
          <ac:chgData name="Nathalie Janssen" userId="54ae2bb3-6766-4f7f-aeda-9d87bba03bfe" providerId="ADAL" clId="{EF74CEE0-1DE6-5E47-A4F8-0CC004D57240}" dt="2025-03-12T13:49:15.94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11T20:06:41.775" v="70" actId="20577"/>
      <pc:docMkLst>
        <pc:docMk/>
      </pc:docMkLst>
    </pc:docChg>
  </pc:docChgLst>
  <pc:docChgLst>
    <pc:chgData name="Nathalie Janssen" userId="54ae2bb3-6766-4f7f-aeda-9d87bba03bfe" providerId="ADAL" clId="{85C6FC57-FEC3-B647-8A04-FB97D9B06CB9}"/>
    <pc:docChg chg="modSld">
      <pc:chgData name="Nathalie Janssen" userId="54ae2bb3-6766-4f7f-aeda-9d87bba03bfe" providerId="ADAL" clId="{85C6FC57-FEC3-B647-8A04-FB97D9B06CB9}" dt="2025-03-12T14:33:00.479" v="1"/>
      <pc:docMkLst>
        <pc:docMk/>
      </pc:docMkLst>
      <pc:sldChg chg="modSp mod">
        <pc:chgData name="Nathalie Janssen" userId="54ae2bb3-6766-4f7f-aeda-9d87bba03bfe" providerId="ADAL" clId="{85C6FC57-FEC3-B647-8A04-FB97D9B06CB9}" dt="2025-03-12T14:32:49.857" v="0"/>
        <pc:sldMkLst>
          <pc:docMk/>
          <pc:sldMk cId="1236066035" sldId="259"/>
        </pc:sldMkLst>
        <pc:spChg chg="mod">
          <ac:chgData name="Nathalie Janssen" userId="54ae2bb3-6766-4f7f-aeda-9d87bba03bfe" providerId="ADAL" clId="{85C6FC57-FEC3-B647-8A04-FB97D9B06CB9}" dt="2025-03-12T14:32:49.857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85C6FC57-FEC3-B647-8A04-FB97D9B06CB9}" dt="2025-03-12T14:33:00.479" v="1"/>
        <pc:sldMkLst>
          <pc:docMk/>
          <pc:sldMk cId="3097355244" sldId="260"/>
        </pc:sldMkLst>
        <pc:spChg chg="mod">
          <ac:chgData name="Nathalie Janssen" userId="54ae2bb3-6766-4f7f-aeda-9d87bba03bfe" providerId="ADAL" clId="{85C6FC57-FEC3-B647-8A04-FB97D9B06CB9}" dt="2025-03-12T14:33:00.47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clId="Web-{3E544D3D-4F8F-F810-CE77-CDC4EAF0FB50}"/>
    <pc:docChg chg="modSld">
      <pc:chgData name="" userId="" providerId="" clId="Web-{3E544D3D-4F8F-F810-CE77-CDC4EAF0FB50}" dt="2025-03-26T14:18:39.205" v="0"/>
      <pc:docMkLst>
        <pc:docMk/>
      </pc:docMkLst>
      <pc:sldChg chg="delSp">
        <pc:chgData name="" userId="" providerId="" clId="Web-{3E544D3D-4F8F-F810-CE77-CDC4EAF0FB50}" dt="2025-03-26T14:18:39.205" v="0"/>
        <pc:sldMkLst>
          <pc:docMk/>
          <pc:sldMk cId="1236066035" sldId="259"/>
        </pc:sldMkLst>
        <pc:picChg chg="del">
          <ac:chgData name="" userId="" providerId="" clId="Web-{3E544D3D-4F8F-F810-CE77-CDC4EAF0FB50}" dt="2025-03-26T14:18:39.205" v="0"/>
          <ac:picMkLst>
            <pc:docMk/>
            <pc:sldMk cId="1236066035" sldId="259"/>
            <ac:picMk id="14" creationId="{97A1E82A-AD0F-211B-BA75-21E8FDDC7573}"/>
          </ac:picMkLst>
        </pc:picChg>
      </pc:sldChg>
    </pc:docChg>
  </pc:docChgLst>
  <pc:docChgLst>
    <pc:chgData name="Nathalie Janssen" userId="54ae2bb3-6766-4f7f-aeda-9d87bba03bfe" providerId="ADAL" clId="{EEB38643-EFEC-AF47-AD4E-DAE84F5F6F23}"/>
    <pc:docChg chg="modSld">
      <pc:chgData name="Nathalie Janssen" userId="54ae2bb3-6766-4f7f-aeda-9d87bba03bfe" providerId="ADAL" clId="{EEB38643-EFEC-AF47-AD4E-DAE84F5F6F23}" dt="2025-03-12T14:52:35.719" v="1"/>
      <pc:docMkLst>
        <pc:docMk/>
      </pc:docMkLst>
      <pc:sldChg chg="modSp mod">
        <pc:chgData name="Nathalie Janssen" userId="54ae2bb3-6766-4f7f-aeda-9d87bba03bfe" providerId="ADAL" clId="{EEB38643-EFEC-AF47-AD4E-DAE84F5F6F23}" dt="2025-03-12T14:52:24.275" v="0"/>
        <pc:sldMkLst>
          <pc:docMk/>
          <pc:sldMk cId="1236066035" sldId="259"/>
        </pc:sldMkLst>
        <pc:spChg chg="mod">
          <ac:chgData name="Nathalie Janssen" userId="54ae2bb3-6766-4f7f-aeda-9d87bba03bfe" providerId="ADAL" clId="{EEB38643-EFEC-AF47-AD4E-DAE84F5F6F23}" dt="2025-03-12T14:52:24.275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EB38643-EFEC-AF47-AD4E-DAE84F5F6F23}" dt="2025-03-12T14:52:35.719" v="1"/>
        <pc:sldMkLst>
          <pc:docMk/>
          <pc:sldMk cId="3097355244" sldId="260"/>
        </pc:sldMkLst>
        <pc:spChg chg="mod">
          <ac:chgData name="Nathalie Janssen" userId="54ae2bb3-6766-4f7f-aeda-9d87bba03bfe" providerId="ADAL" clId="{EEB38643-EFEC-AF47-AD4E-DAE84F5F6F23}" dt="2025-03-12T14:52:35.71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</pc:sldChg>
    </pc:docChg>
  </pc:docChgLst>
  <pc:docChgLst>
    <pc:chgData name="Nathalie Janssen" userId="54ae2bb3-6766-4f7f-aeda-9d87bba03bfe" providerId="ADAL" clId="{929B699F-36C5-394C-8B7F-DE407827C773}"/>
    <pc:docChg chg="modSld">
      <pc:chgData name="Nathalie Janssen" userId="54ae2bb3-6766-4f7f-aeda-9d87bba03bfe" providerId="ADAL" clId="{929B699F-36C5-394C-8B7F-DE407827C773}" dt="2025-03-12T16:10:38.679" v="1"/>
      <pc:docMkLst>
        <pc:docMk/>
      </pc:docMkLst>
      <pc:sldChg chg="modSp mod">
        <pc:chgData name="Nathalie Janssen" userId="54ae2bb3-6766-4f7f-aeda-9d87bba03bfe" providerId="ADAL" clId="{929B699F-36C5-394C-8B7F-DE407827C773}" dt="2025-03-12T16:10:27.479" v="0"/>
        <pc:sldMkLst>
          <pc:docMk/>
          <pc:sldMk cId="1236066035" sldId="259"/>
        </pc:sldMkLst>
        <pc:spChg chg="mod">
          <ac:chgData name="Nathalie Janssen" userId="54ae2bb3-6766-4f7f-aeda-9d87bba03bfe" providerId="ADAL" clId="{929B699F-36C5-394C-8B7F-DE407827C773}" dt="2025-03-12T16:10:27.479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929B699F-36C5-394C-8B7F-DE407827C773}" dt="2025-03-12T16:10:38.679" v="1"/>
        <pc:sldMkLst>
          <pc:docMk/>
          <pc:sldMk cId="3097355244" sldId="260"/>
        </pc:sldMkLst>
        <pc:spChg chg="mod">
          <ac:chgData name="Nathalie Janssen" userId="54ae2bb3-6766-4f7f-aeda-9d87bba03bfe" providerId="ADAL" clId="{929B699F-36C5-394C-8B7F-DE407827C773}" dt="2025-03-12T16:10:38.67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BE" sz="8000" dirty="0" err="1"/>
              <a:t>Pomembno</a:t>
            </a:r>
            <a:r>
              <a:rPr lang="fr-BE" sz="8000" dirty="0"/>
              <a:t> je </a:t>
            </a:r>
            <a:r>
              <a:rPr lang="fr-BE" sz="8000" dirty="0" err="1"/>
              <a:t>tisto</a:t>
            </a:r>
            <a:r>
              <a:rPr lang="fr-BE" sz="8000" dirty="0"/>
              <a:t>, </a:t>
            </a:r>
            <a:r>
              <a:rPr lang="fr-BE" sz="8000" dirty="0" err="1"/>
              <a:t>kar</a:t>
            </a:r>
            <a:r>
              <a:rPr lang="fr-BE" sz="8000" dirty="0"/>
              <a:t> </a:t>
            </a:r>
            <a:r>
              <a:rPr lang="fr-BE" sz="8000" dirty="0" err="1"/>
              <a:t>nas</a:t>
            </a:r>
            <a:r>
              <a:rPr lang="fr-BE" sz="8000" dirty="0"/>
              <a:t> </a:t>
            </a:r>
            <a:r>
              <a:rPr lang="fr-BE" sz="8000" dirty="0" err="1"/>
              <a:t>združuje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9A665D2C-D27F-7D85-5EEF-98B7468340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80CE6747-EECF-2A32-9907-9896B26B31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766" y="6770446"/>
            <a:ext cx="1692371" cy="132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>
            <a:normAutofit/>
          </a:bodyPr>
          <a:lstStyle/>
          <a:p>
            <a:r>
              <a:rPr lang="fr-BE" sz="8000" dirty="0" err="1"/>
              <a:t>Vsak</a:t>
            </a:r>
            <a:r>
              <a:rPr lang="fr-BE" sz="8000" dirty="0"/>
              <a:t> glas na </a:t>
            </a:r>
            <a:r>
              <a:rPr lang="fr-BE" sz="8000" dirty="0" err="1"/>
              <a:t>delovnem</a:t>
            </a:r>
            <a:r>
              <a:rPr lang="fr-BE" sz="8000" dirty="0"/>
              <a:t> </a:t>
            </a:r>
            <a:r>
              <a:rPr lang="fr-BE" sz="8000" dirty="0" err="1"/>
              <a:t>mestu</a:t>
            </a:r>
            <a:r>
              <a:rPr lang="fr-BE" sz="8000" dirty="0"/>
              <a:t> je </a:t>
            </a:r>
            <a:r>
              <a:rPr lang="fr-BE" sz="8000" dirty="0" err="1"/>
              <a:t>pomemben</a:t>
            </a:r>
            <a:r>
              <a:rPr lang="fr-FR" sz="8000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9E71AEB9-D63E-5391-3F89-6980CB2795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0453844D-8017-BE11-8D3D-C96EB28D94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766" y="6770446"/>
            <a:ext cx="1692371" cy="132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Type </a:t>
            </a:r>
            <a:r>
              <a:rPr lang="fr-FR" err="1"/>
              <a:t>your</a:t>
            </a:r>
            <a:r>
              <a:rPr lang="fr-FR"/>
              <a:t> message here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9C20245C-F97F-11FE-9E68-C1D3DA2763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7" name="Image 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D4D6AE1F-693E-ADFA-9335-ECD1DEBC0A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766" y="6770446"/>
            <a:ext cx="1692371" cy="132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3B49EF-E3FC-486B-B875-F518B7EAB2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B3EF30E-24C5-4A98-AA64-4143993E92A6}">
  <ds:schemaRefs>
    <ds:schemaRef ds:uri="http://schemas.microsoft.com/office/2006/documentManagement/types"/>
    <ds:schemaRef ds:uri="http://purl.org/dc/elements/1.1/"/>
    <ds:schemaRef ds:uri="31207b1c-59ce-4594-a7ff-c92a97d12621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7d1b97a8-51d8-406d-8036-119157ac06a7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26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Pomembno je tisto, kar nas združuje.</vt:lpstr>
      <vt:lpstr>Vsak glas na delovnem mestu je pomemben.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6</cp:revision>
  <dcterms:created xsi:type="dcterms:W3CDTF">2025-01-03T15:26:39Z</dcterms:created>
  <dcterms:modified xsi:type="dcterms:W3CDTF">2025-03-26T14:19:04Z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