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65AD67-718B-0B58-EE63-4E5DD6257056}" v="8" dt="2025-03-26T14:19:40.039"/>
    <p1510:client id="{41E446A6-B4F1-E243-9020-FDA5C388310D}" v="3" dt="2025-03-24T17:12:47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37921937-129C-8541-B983-0CA0F0CBB839}"/>
    <pc:docChg chg="modSld">
      <pc:chgData name="Nathalie Janssen" userId="54ae2bb3-6766-4f7f-aeda-9d87bba03bfe" providerId="ADAL" clId="{37921937-129C-8541-B983-0CA0F0CBB839}" dt="2025-03-12T15:24:51.566" v="7" actId="20577"/>
      <pc:docMkLst>
        <pc:docMk/>
      </pc:docMkLst>
      <pc:sldChg chg="modSp mod">
        <pc:chgData name="Nathalie Janssen" userId="54ae2bb3-6766-4f7f-aeda-9d87bba03bfe" providerId="ADAL" clId="{37921937-129C-8541-B983-0CA0F0CBB839}" dt="2025-03-12T15:24:51.566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7921937-129C-8541-B983-0CA0F0CBB839}" dt="2025-03-12T15:24:51.566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7921937-129C-8541-B983-0CA0F0CBB839}" dt="2025-03-12T15:23:21.286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37921937-129C-8541-B983-0CA0F0CBB839}" dt="2025-03-12T15:23:21.286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</pc:docChg>
  </pc:docChgLst>
  <pc:docChgLst>
    <pc:chgData name="Nathalie Janssen" userId="54ae2bb3-6766-4f7f-aeda-9d87bba03bfe" providerId="ADAL" clId="{44019E5C-2F45-3A48-8995-5A9D5322CD06}"/>
    <pc:docChg chg="modSld">
      <pc:chgData name="Nathalie Janssen" userId="54ae2bb3-6766-4f7f-aeda-9d87bba03bfe" providerId="ADAL" clId="{44019E5C-2F45-3A48-8995-5A9D5322CD06}" dt="2025-03-12T16:09:24.914" v="17" actId="20577"/>
      <pc:docMkLst>
        <pc:docMk/>
      </pc:docMkLst>
      <pc:sldChg chg="modSp mod">
        <pc:chgData name="Nathalie Janssen" userId="54ae2bb3-6766-4f7f-aeda-9d87bba03bfe" providerId="ADAL" clId="{44019E5C-2F45-3A48-8995-5A9D5322CD06}" dt="2025-03-12T16:09:24.914" v="1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44019E5C-2F45-3A48-8995-5A9D5322CD06}" dt="2025-03-12T16:09:24.914" v="1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4019E5C-2F45-3A48-8995-5A9D5322CD06}" dt="2025-03-12T16:08:08.608" v="1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4019E5C-2F45-3A48-8995-5A9D5322CD06}" dt="2025-03-12T16:08:08.608" v="1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1E446A6-B4F1-E243-9020-FDA5C388310D}"/>
    <pc:docChg chg="custSel modSld">
      <pc:chgData name="Nathalie Janssen" userId="54ae2bb3-6766-4f7f-aeda-9d87bba03bfe" providerId="ADAL" clId="{41E446A6-B4F1-E243-9020-FDA5C388310D}" dt="2025-03-24T17:12:47.404" v="14"/>
      <pc:docMkLst>
        <pc:docMk/>
      </pc:docMkLst>
      <pc:sldChg chg="addSp delSp modSp mod">
        <pc:chgData name="Nathalie Janssen" userId="54ae2bb3-6766-4f7f-aeda-9d87bba03bfe" providerId="ADAL" clId="{41E446A6-B4F1-E243-9020-FDA5C388310D}" dt="2025-03-24T17:12:41.517" v="10"/>
        <pc:sldMkLst>
          <pc:docMk/>
          <pc:sldMk cId="4167866793" sldId="258"/>
        </pc:sldMkLst>
        <pc:spChg chg="mod">
          <ac:chgData name="Nathalie Janssen" userId="54ae2bb3-6766-4f7f-aeda-9d87bba03bfe" providerId="ADAL" clId="{41E446A6-B4F1-E243-9020-FDA5C388310D}" dt="2025-03-12T16:15:19.549" v="2" actId="108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41E446A6-B4F1-E243-9020-FDA5C388310D}" dt="2025-03-24T17:12:41.517" v="10"/>
          <ac:picMkLst>
            <pc:docMk/>
            <pc:sldMk cId="4167866793" sldId="258"/>
            <ac:picMk id="4" creationId="{9CE65C24-E972-53DE-804F-B2A866A050A6}"/>
          </ac:picMkLst>
        </pc:picChg>
        <pc:picChg chg="del">
          <ac:chgData name="Nathalie Janssen" userId="54ae2bb3-6766-4f7f-aeda-9d87bba03bfe" providerId="ADAL" clId="{41E446A6-B4F1-E243-9020-FDA5C388310D}" dt="2025-03-24T17:12:32.541" v="9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41E446A6-B4F1-E243-9020-FDA5C388310D}" dt="2025-03-24T17:12:44.526" v="12"/>
        <pc:sldMkLst>
          <pc:docMk/>
          <pc:sldMk cId="1923140252" sldId="259"/>
        </pc:sldMkLst>
        <pc:spChg chg="mod">
          <ac:chgData name="Nathalie Janssen" userId="54ae2bb3-6766-4f7f-aeda-9d87bba03bfe" providerId="ADAL" clId="{41E446A6-B4F1-E243-9020-FDA5C388310D}" dt="2025-03-12T16:16:25.425" v="8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41E446A6-B4F1-E243-9020-FDA5C388310D}" dt="2025-03-24T17:12:44.526" v="12"/>
          <ac:picMkLst>
            <pc:docMk/>
            <pc:sldMk cId="1923140252" sldId="259"/>
            <ac:picMk id="4" creationId="{A0FF039D-8C89-4721-524C-39693682D69F}"/>
          </ac:picMkLst>
        </pc:picChg>
        <pc:picChg chg="del">
          <ac:chgData name="Nathalie Janssen" userId="54ae2bb3-6766-4f7f-aeda-9d87bba03bfe" providerId="ADAL" clId="{41E446A6-B4F1-E243-9020-FDA5C388310D}" dt="2025-03-24T17:12:44.078" v="11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41E446A6-B4F1-E243-9020-FDA5C388310D}" dt="2025-03-24T17:12:47.404" v="14"/>
        <pc:sldMkLst>
          <pc:docMk/>
          <pc:sldMk cId="3231041600" sldId="260"/>
        </pc:sldMkLst>
        <pc:picChg chg="del">
          <ac:chgData name="Nathalie Janssen" userId="54ae2bb3-6766-4f7f-aeda-9d87bba03bfe" providerId="ADAL" clId="{41E446A6-B4F1-E243-9020-FDA5C388310D}" dt="2025-03-24T17:12:46.925" v="13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41E446A6-B4F1-E243-9020-FDA5C388310D}" dt="2025-03-24T17:12:47.404" v="14"/>
          <ac:picMkLst>
            <pc:docMk/>
            <pc:sldMk cId="3231041600" sldId="260"/>
            <ac:picMk id="5" creationId="{C5E41F33-70FE-A361-FBD3-51981123312C}"/>
          </ac:picMkLst>
        </pc:picChg>
      </pc:sldChg>
    </pc:docChg>
  </pc:docChgLst>
  <pc:docChgLst>
    <pc:chgData name="Cécilia Rédei" userId="S::credei@vo-europe.eu::3315f6d3-7770-4118-8f15-72dae4a17ea6" providerId="AD" clId="Web-{1B65AD67-718B-0B58-EE63-4E5DD6257056}"/>
    <pc:docChg chg="modSld">
      <pc:chgData name="Cécilia Rédei" userId="S::credei@vo-europe.eu::3315f6d3-7770-4118-8f15-72dae4a17ea6" providerId="AD" clId="Web-{1B65AD67-718B-0B58-EE63-4E5DD6257056}" dt="2025-03-26T14:19:40.039" v="7"/>
      <pc:docMkLst>
        <pc:docMk/>
      </pc:docMkLst>
      <pc:sldChg chg="addSp delSp modSp">
        <pc:chgData name="Cécilia Rédei" userId="S::credei@vo-europe.eu::3315f6d3-7770-4118-8f15-72dae4a17ea6" providerId="AD" clId="Web-{1B65AD67-718B-0B58-EE63-4E5DD6257056}" dt="2025-03-26T14:19:33.867" v="3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1B65AD67-718B-0B58-EE63-4E5DD6257056}" dt="2025-03-26T14:19:25.992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1B65AD67-718B-0B58-EE63-4E5DD6257056}" dt="2025-03-26T14:19:33.867" v="3" actId="1076"/>
          <ac:picMkLst>
            <pc:docMk/>
            <pc:sldMk cId="4167866793" sldId="258"/>
            <ac:picMk id="5" creationId="{EF32AB0F-7D9A-352F-3A64-AA92B5F2CA55}"/>
          </ac:picMkLst>
        </pc:picChg>
      </pc:sldChg>
      <pc:sldChg chg="addSp delSp">
        <pc:chgData name="Cécilia Rédei" userId="S::credei@vo-europe.eu::3315f6d3-7770-4118-8f15-72dae4a17ea6" providerId="AD" clId="Web-{1B65AD67-718B-0B58-EE63-4E5DD6257056}" dt="2025-03-26T14:19:37.493" v="5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1B65AD67-718B-0B58-EE63-4E5DD6257056}" dt="2025-03-26T14:19:37.242" v="4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1B65AD67-718B-0B58-EE63-4E5DD6257056}" dt="2025-03-26T14:19:37.493" v="5"/>
          <ac:picMkLst>
            <pc:docMk/>
            <pc:sldMk cId="1923140252" sldId="259"/>
            <ac:picMk id="6" creationId="{F6827E01-3F6F-B484-AA97-549BA994D502}"/>
          </ac:picMkLst>
        </pc:picChg>
      </pc:sldChg>
      <pc:sldChg chg="addSp delSp">
        <pc:chgData name="Cécilia Rédei" userId="S::credei@vo-europe.eu::3315f6d3-7770-4118-8f15-72dae4a17ea6" providerId="AD" clId="Web-{1B65AD67-718B-0B58-EE63-4E5DD6257056}" dt="2025-03-26T14:19:40.039" v="7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1B65AD67-718B-0B58-EE63-4E5DD6257056}" dt="2025-03-26T14:19:39.774" v="6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1B65AD67-718B-0B58-EE63-4E5DD6257056}" dt="2025-03-26T14:19:40.039" v="7"/>
          <ac:picMkLst>
            <pc:docMk/>
            <pc:sldMk cId="3231041600" sldId="260"/>
            <ac:picMk id="6" creationId="{672F8A81-E9F0-65BE-BCB0-0F12FDEBB7FD}"/>
          </ac:picMkLst>
        </pc:pic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51AD714-F016-DE49-B6FB-1ADAC34F5272}"/>
    <pc:docChg chg="modSld">
      <pc:chgData name="Nathalie Janssen" userId="54ae2bb3-6766-4f7f-aeda-9d87bba03bfe" providerId="ADAL" clId="{D51AD714-F016-DE49-B6FB-1ADAC34F5272}" dt="2025-03-12T14:59:31.117" v="7" actId="20577"/>
      <pc:docMkLst>
        <pc:docMk/>
      </pc:docMkLst>
      <pc:sldChg chg="modSp mod">
        <pc:chgData name="Nathalie Janssen" userId="54ae2bb3-6766-4f7f-aeda-9d87bba03bfe" providerId="ADAL" clId="{D51AD714-F016-DE49-B6FB-1ADAC34F5272}" dt="2025-03-12T14:59:31.117" v="7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7319429A-9439-CE4E-92BF-59B8490350C3}"/>
    <pc:docChg chg="undo custSel modSld">
      <pc:chgData name="Nathalie Janssen" userId="54ae2bb3-6766-4f7f-aeda-9d87bba03bfe" providerId="ADAL" clId="{7319429A-9439-CE4E-92BF-59B8490350C3}" dt="2025-03-12T16:01:52.497" v="16" actId="20577"/>
      <pc:docMkLst>
        <pc:docMk/>
      </pc:docMkLst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Pomembno</a:t>
            </a:r>
            <a:r>
              <a:rPr lang="fr-BE" sz="6600" dirty="0"/>
              <a:t> je </a:t>
            </a:r>
            <a:r>
              <a:rPr lang="fr-BE" sz="6600" dirty="0" err="1"/>
              <a:t>tisto</a:t>
            </a:r>
            <a:r>
              <a:rPr lang="fr-BE" sz="6600" dirty="0"/>
              <a:t>, </a:t>
            </a:r>
            <a:r>
              <a:rPr lang="fr-BE" sz="6600" dirty="0" err="1"/>
              <a:t>kar</a:t>
            </a:r>
            <a:r>
              <a:rPr lang="fr-BE" sz="6600" dirty="0"/>
              <a:t> </a:t>
            </a:r>
            <a:r>
              <a:rPr lang="fr-BE" sz="6600" dirty="0" err="1"/>
              <a:t>nas</a:t>
            </a:r>
            <a:r>
              <a:rPr lang="fr-BE" sz="6600" dirty="0"/>
              <a:t> </a:t>
            </a:r>
            <a:r>
              <a:rPr lang="fr-BE" sz="6600" dirty="0" err="1"/>
              <a:t>združuje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CE65C24-E972-53DE-804F-B2A866A05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F32AB0F-7D9A-352F-3A64-AA92B5F2C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21" y="6213849"/>
            <a:ext cx="1694491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Vsak</a:t>
            </a:r>
            <a:r>
              <a:rPr lang="fr-BE" sz="6600" dirty="0"/>
              <a:t> glas na </a:t>
            </a:r>
            <a:r>
              <a:rPr lang="fr-BE" sz="6600" dirty="0" err="1"/>
              <a:t>delovnem</a:t>
            </a:r>
            <a:r>
              <a:rPr lang="fr-BE" sz="6600" dirty="0"/>
              <a:t> </a:t>
            </a:r>
            <a:r>
              <a:rPr lang="fr-BE" sz="6600" dirty="0" err="1"/>
              <a:t>mestu</a:t>
            </a:r>
            <a:r>
              <a:rPr lang="fr-BE" sz="6600" dirty="0"/>
              <a:t> je </a:t>
            </a:r>
            <a:r>
              <a:rPr lang="fr-BE" sz="6600" dirty="0" err="1"/>
              <a:t>pomemben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0FF039D-8C89-4721-524C-39693682D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6827E01-3F6F-B484-AA97-549BA994D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21" y="6213849"/>
            <a:ext cx="1694491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5E41F33-70FE-A361-FBD3-519811233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72F8A81-E9F0-65BE-BCB0-0F12FDEBB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21" y="6213849"/>
            <a:ext cx="1694491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31207b1c-59ce-4594-a7ff-c92a97d12621"/>
    <ds:schemaRef ds:uri="http://www.w3.org/XML/1998/namespace"/>
    <ds:schemaRef ds:uri="7d1b97a8-51d8-406d-8036-119157ac06a7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20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Pomembno je tisto, kar nas združuje.</vt:lpstr>
      <vt:lpstr>Vsak glas na delovnem mestu je pomemben.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2025-03-26T14:19:42Z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