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9" r:id="rId5"/>
    <p:sldId id="260" r:id="rId6"/>
    <p:sldId id="261" r:id="rId7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2" userDrawn="1">
          <p15:clr>
            <a:srgbClr val="A4A3A4"/>
          </p15:clr>
        </p15:guide>
        <p15:guide id="2" pos="2267" userDrawn="1">
          <p15:clr>
            <a:srgbClr val="A4A3A4"/>
          </p15:clr>
        </p15:guide>
        <p15:guide id="3" pos="562" userDrawn="1">
          <p15:clr>
            <a:srgbClr val="A4A3A4"/>
          </p15:clr>
        </p15:guide>
        <p15:guide id="4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F5F572-2520-8A4C-AF99-D0B1E42FDACF}" v="3" dt="2025-03-24T17:25:25.871"/>
    <p1510:client id="{FBF22A42-2B99-9ACF-1BC0-98F75F0A0DE7}" v="9" dt="2025-03-26T14:21:51.7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/>
    <p:restoredTop sz="94717"/>
  </p:normalViewPr>
  <p:slideViewPr>
    <p:cSldViewPr snapToGrid="0">
      <p:cViewPr varScale="1">
        <p:scale>
          <a:sx n="84" d="100"/>
          <a:sy n="84" d="100"/>
        </p:scale>
        <p:origin x="3056" y="184"/>
      </p:cViewPr>
      <p:guideLst>
        <p:guide orient="horz" pos="5102"/>
        <p:guide pos="2267"/>
        <p:guide pos="562"/>
        <p:guide pos="39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18EE4325-3542-F64B-A74C-A551190242D9}"/>
    <pc:docChg chg="modSld">
      <pc:chgData name="Nathalie Janssen" userId="54ae2bb3-6766-4f7f-aeda-9d87bba03bfe" providerId="ADAL" clId="{18EE4325-3542-F64B-A74C-A551190242D9}" dt="2025-03-12T14:41:13.483" v="8" actId="20577"/>
      <pc:docMkLst>
        <pc:docMk/>
      </pc:docMkLst>
    </pc:docChg>
  </pc:docChgLst>
  <pc:docChgLst>
    <pc:chgData name="Cécilia Rédei" userId="S::credei@vo-europe.eu::3315f6d3-7770-4118-8f15-72dae4a17ea6" providerId="AD" clId="Web-{FBF22A42-2B99-9ACF-1BC0-98F75F0A0DE7}"/>
    <pc:docChg chg="modSld">
      <pc:chgData name="Cécilia Rédei" userId="S::credei@vo-europe.eu::3315f6d3-7770-4118-8f15-72dae4a17ea6" providerId="AD" clId="Web-{FBF22A42-2B99-9ACF-1BC0-98F75F0A0DE7}" dt="2025-03-26T14:21:51.779" v="7"/>
      <pc:docMkLst>
        <pc:docMk/>
      </pc:docMkLst>
      <pc:sldChg chg="addSp delSp modSp">
        <pc:chgData name="Cécilia Rédei" userId="S::credei@vo-europe.eu::3315f6d3-7770-4118-8f15-72dae4a17ea6" providerId="AD" clId="Web-{FBF22A42-2B99-9ACF-1BC0-98F75F0A0DE7}" dt="2025-03-26T14:21:46.779" v="3" actId="1076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FBF22A42-2B99-9ACF-1BC0-98F75F0A0DE7}" dt="2025-03-26T14:21:46.779" v="3" actId="1076"/>
          <ac:picMkLst>
            <pc:docMk/>
            <pc:sldMk cId="1236066035" sldId="259"/>
            <ac:picMk id="5" creationId="{A3CEA41C-B103-30A4-01E9-DBEBBFEB3A24}"/>
          </ac:picMkLst>
        </pc:picChg>
        <pc:picChg chg="del">
          <ac:chgData name="Cécilia Rédei" userId="S::credei@vo-europe.eu::3315f6d3-7770-4118-8f15-72dae4a17ea6" providerId="AD" clId="Web-{FBF22A42-2B99-9ACF-1BC0-98F75F0A0DE7}" dt="2025-03-26T14:21:28.528" v="0"/>
          <ac:picMkLst>
            <pc:docMk/>
            <pc:sldMk cId="1236066035" sldId="259"/>
            <ac:picMk id="14" creationId="{97A1E82A-AD0F-211B-BA75-21E8FDDC7573}"/>
          </ac:picMkLst>
        </pc:picChg>
      </pc:sldChg>
      <pc:sldChg chg="addSp delSp">
        <pc:chgData name="Cécilia Rédei" userId="S::credei@vo-europe.eu::3315f6d3-7770-4118-8f15-72dae4a17ea6" providerId="AD" clId="Web-{FBF22A42-2B99-9ACF-1BC0-98F75F0A0DE7}" dt="2025-03-26T14:21:50.029" v="5"/>
        <pc:sldMkLst>
          <pc:docMk/>
          <pc:sldMk cId="3097355244" sldId="260"/>
        </pc:sldMkLst>
        <pc:picChg chg="add">
          <ac:chgData name="Cécilia Rédei" userId="S::credei@vo-europe.eu::3315f6d3-7770-4118-8f15-72dae4a17ea6" providerId="AD" clId="Web-{FBF22A42-2B99-9ACF-1BC0-98F75F0A0DE7}" dt="2025-03-26T14:21:50.029" v="5"/>
          <ac:picMkLst>
            <pc:docMk/>
            <pc:sldMk cId="3097355244" sldId="260"/>
            <ac:picMk id="6" creationId="{644203DE-6613-FA3E-769A-15C4AAC2E4F3}"/>
          </ac:picMkLst>
        </pc:picChg>
        <pc:picChg chg="del">
          <ac:chgData name="Cécilia Rédei" userId="S::credei@vo-europe.eu::3315f6d3-7770-4118-8f15-72dae4a17ea6" providerId="AD" clId="Web-{FBF22A42-2B99-9ACF-1BC0-98F75F0A0DE7}" dt="2025-03-26T14:21:49.764" v="4"/>
          <ac:picMkLst>
            <pc:docMk/>
            <pc:sldMk cId="3097355244" sldId="260"/>
            <ac:picMk id="14" creationId="{2826313C-D287-4EDE-7007-137DB279DE83}"/>
          </ac:picMkLst>
        </pc:picChg>
      </pc:sldChg>
      <pc:sldChg chg="addSp delSp">
        <pc:chgData name="Cécilia Rédei" userId="S::credei@vo-europe.eu::3315f6d3-7770-4118-8f15-72dae4a17ea6" providerId="AD" clId="Web-{FBF22A42-2B99-9ACF-1BC0-98F75F0A0DE7}" dt="2025-03-26T14:21:51.779" v="7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FBF22A42-2B99-9ACF-1BC0-98F75F0A0DE7}" dt="2025-03-26T14:21:51.576" v="6"/>
          <ac:picMkLst>
            <pc:docMk/>
            <pc:sldMk cId="16385051" sldId="261"/>
            <ac:picMk id="3" creationId="{3D0D35BB-2312-32C2-04B0-8CCC85F3119A}"/>
          </ac:picMkLst>
        </pc:picChg>
        <pc:picChg chg="add">
          <ac:chgData name="Cécilia Rédei" userId="S::credei@vo-europe.eu::3315f6d3-7770-4118-8f15-72dae4a17ea6" providerId="AD" clId="Web-{FBF22A42-2B99-9ACF-1BC0-98F75F0A0DE7}" dt="2025-03-26T14:21:51.779" v="7"/>
          <ac:picMkLst>
            <pc:docMk/>
            <pc:sldMk cId="16385051" sldId="261"/>
            <ac:picMk id="7" creationId="{B71E1CD4-E37D-8B79-8DFB-8174280CC9B4}"/>
          </ac:picMkLst>
        </pc:picChg>
      </pc:sldChg>
    </pc:docChg>
  </pc:docChgLst>
  <pc:docChgLst>
    <pc:chgData name="Nathalie Janssen" userId="54ae2bb3-6766-4f7f-aeda-9d87bba03bfe" providerId="ADAL" clId="{18ABC5D1-BA77-4942-867B-4D43A393B934}"/>
    <pc:docChg chg="modSld">
      <pc:chgData name="Nathalie Janssen" userId="54ae2bb3-6766-4f7f-aeda-9d87bba03bfe" providerId="ADAL" clId="{18ABC5D1-BA77-4942-867B-4D43A393B934}" dt="2025-03-12T13:59:52.428" v="1"/>
      <pc:docMkLst>
        <pc:docMk/>
      </pc:docMkLst>
      <pc:sldChg chg="modSp mod">
        <pc:chgData name="Nathalie Janssen" userId="54ae2bb3-6766-4f7f-aeda-9d87bba03bfe" providerId="ADAL" clId="{18ABC5D1-BA77-4942-867B-4D43A393B934}" dt="2025-03-12T13:59:41.660" v="0"/>
        <pc:sldMkLst>
          <pc:docMk/>
          <pc:sldMk cId="1236066035" sldId="259"/>
        </pc:sldMkLst>
        <pc:spChg chg="mod">
          <ac:chgData name="Nathalie Janssen" userId="54ae2bb3-6766-4f7f-aeda-9d87bba03bfe" providerId="ADAL" clId="{18ABC5D1-BA77-4942-867B-4D43A393B934}" dt="2025-03-12T13:59:41.6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8ABC5D1-BA77-4942-867B-4D43A393B934}" dt="2025-03-12T13:59:52.428" v="1"/>
        <pc:sldMkLst>
          <pc:docMk/>
          <pc:sldMk cId="3097355244" sldId="260"/>
        </pc:sldMkLst>
        <pc:spChg chg="mod">
          <ac:chgData name="Nathalie Janssen" userId="54ae2bb3-6766-4f7f-aeda-9d87bba03bfe" providerId="ADAL" clId="{18ABC5D1-BA77-4942-867B-4D43A393B934}" dt="2025-03-12T13:59:52.428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ECD8BDBE-53DE-D346-B016-5A078F699F71}"/>
    <pc:docChg chg="modSld">
      <pc:chgData name="Nathalie Janssen" userId="54ae2bb3-6766-4f7f-aeda-9d87bba03bfe" providerId="ADAL" clId="{ECD8BDBE-53DE-D346-B016-5A078F699F71}" dt="2025-03-12T15:26:18.420" v="1"/>
      <pc:docMkLst>
        <pc:docMk/>
      </pc:docMkLst>
      <pc:sldChg chg="modSp mod">
        <pc:chgData name="Nathalie Janssen" userId="54ae2bb3-6766-4f7f-aeda-9d87bba03bfe" providerId="ADAL" clId="{ECD8BDBE-53DE-D346-B016-5A078F699F71}" dt="2025-03-12T15:26:09.179" v="0"/>
        <pc:sldMkLst>
          <pc:docMk/>
          <pc:sldMk cId="1236066035" sldId="259"/>
        </pc:sldMkLst>
        <pc:spChg chg="mod">
          <ac:chgData name="Nathalie Janssen" userId="54ae2bb3-6766-4f7f-aeda-9d87bba03bfe" providerId="ADAL" clId="{ECD8BDBE-53DE-D346-B016-5A078F699F71}" dt="2025-03-12T15:26:09.179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ECD8BDBE-53DE-D346-B016-5A078F699F71}" dt="2025-03-12T15:26:18.420" v="1"/>
        <pc:sldMkLst>
          <pc:docMk/>
          <pc:sldMk cId="3097355244" sldId="260"/>
        </pc:sldMkLst>
        <pc:spChg chg="mod">
          <ac:chgData name="Nathalie Janssen" userId="54ae2bb3-6766-4f7f-aeda-9d87bba03bfe" providerId="ADAL" clId="{ECD8BDBE-53DE-D346-B016-5A078F699F71}" dt="2025-03-12T15:26:18.420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1B794D65-F5FD-0546-8992-C031C0FAF0FB}"/>
    <pc:docChg chg="modSld">
      <pc:chgData name="Nathalie Janssen" userId="54ae2bb3-6766-4f7f-aeda-9d87bba03bfe" providerId="ADAL" clId="{1B794D65-F5FD-0546-8992-C031C0FAF0FB}" dt="2025-03-12T14:24:06.690" v="1"/>
      <pc:docMkLst>
        <pc:docMk/>
      </pc:docMkLst>
      <pc:sldChg chg="modSp mod">
        <pc:chgData name="Nathalie Janssen" userId="54ae2bb3-6766-4f7f-aeda-9d87bba03bfe" providerId="ADAL" clId="{1B794D65-F5FD-0546-8992-C031C0FAF0FB}" dt="2025-03-12T14:23:52.905" v="0"/>
        <pc:sldMkLst>
          <pc:docMk/>
          <pc:sldMk cId="1236066035" sldId="259"/>
        </pc:sldMkLst>
        <pc:spChg chg="mod">
          <ac:chgData name="Nathalie Janssen" userId="54ae2bb3-6766-4f7f-aeda-9d87bba03bfe" providerId="ADAL" clId="{1B794D65-F5FD-0546-8992-C031C0FAF0FB}" dt="2025-03-12T14:23:52.905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B794D65-F5FD-0546-8992-C031C0FAF0FB}" dt="2025-03-12T14:24:06.690" v="1"/>
        <pc:sldMkLst>
          <pc:docMk/>
          <pc:sldMk cId="3097355244" sldId="260"/>
        </pc:sldMkLst>
        <pc:spChg chg="mod">
          <ac:chgData name="Nathalie Janssen" userId="54ae2bb3-6766-4f7f-aeda-9d87bba03bfe" providerId="ADAL" clId="{1B794D65-F5FD-0546-8992-C031C0FAF0FB}" dt="2025-03-12T14:24:06.690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842C8F8E-2668-614B-95CC-3B19FC7B0ED6}"/>
    <pc:docChg chg="modSld">
      <pc:chgData name="Nathalie Janssen" userId="54ae2bb3-6766-4f7f-aeda-9d87bba03bfe" providerId="ADAL" clId="{842C8F8E-2668-614B-95CC-3B19FC7B0ED6}" dt="2025-03-12T15:01:12.150" v="1"/>
      <pc:docMkLst>
        <pc:docMk/>
      </pc:docMkLst>
      <pc:sldChg chg="modSp mod">
        <pc:chgData name="Nathalie Janssen" userId="54ae2bb3-6766-4f7f-aeda-9d87bba03bfe" providerId="ADAL" clId="{842C8F8E-2668-614B-95CC-3B19FC7B0ED6}" dt="2025-03-12T15:00:56.600" v="0"/>
        <pc:sldMkLst>
          <pc:docMk/>
          <pc:sldMk cId="1236066035" sldId="259"/>
        </pc:sldMkLst>
        <pc:spChg chg="mod">
          <ac:chgData name="Nathalie Janssen" userId="54ae2bb3-6766-4f7f-aeda-9d87bba03bfe" providerId="ADAL" clId="{842C8F8E-2668-614B-95CC-3B19FC7B0ED6}" dt="2025-03-12T15:00:56.60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842C8F8E-2668-614B-95CC-3B19FC7B0ED6}" dt="2025-03-12T15:01:12.150" v="1"/>
        <pc:sldMkLst>
          <pc:docMk/>
          <pc:sldMk cId="3097355244" sldId="260"/>
        </pc:sldMkLst>
        <pc:spChg chg="mod">
          <ac:chgData name="Nathalie Janssen" userId="54ae2bb3-6766-4f7f-aeda-9d87bba03bfe" providerId="ADAL" clId="{842C8F8E-2668-614B-95CC-3B19FC7B0ED6}" dt="2025-03-12T15:01:12.150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4D99637A-9582-EC43-B1BD-B6C0BECF7FDF}"/>
    <pc:docChg chg="modSld">
      <pc:chgData name="Nathalie Janssen" userId="54ae2bb3-6766-4f7f-aeda-9d87bba03bfe" providerId="ADAL" clId="{4D99637A-9582-EC43-B1BD-B6C0BECF7FDF}" dt="2025-03-12T16:04:16.531" v="1"/>
      <pc:docMkLst>
        <pc:docMk/>
      </pc:docMkLst>
    </pc:docChg>
  </pc:docChgLst>
  <pc:docChgLst>
    <pc:chgData name="Nathalie Janssen" userId="54ae2bb3-6766-4f7f-aeda-9d87bba03bfe" providerId="ADAL" clId="{FFDED0B9-2948-244C-B960-1BD7077DF8B7}"/>
    <pc:docChg chg="modSld">
      <pc:chgData name="Nathalie Janssen" userId="54ae2bb3-6766-4f7f-aeda-9d87bba03bfe" providerId="ADAL" clId="{FFDED0B9-2948-244C-B960-1BD7077DF8B7}" dt="2025-03-12T14:09:53.335" v="6" actId="255"/>
      <pc:docMkLst>
        <pc:docMk/>
      </pc:docMkLst>
      <pc:sldChg chg="modSp mod">
        <pc:chgData name="Nathalie Janssen" userId="54ae2bb3-6766-4f7f-aeda-9d87bba03bfe" providerId="ADAL" clId="{FFDED0B9-2948-244C-B960-1BD7077DF8B7}" dt="2025-03-12T14:09:00.696" v="0"/>
        <pc:sldMkLst>
          <pc:docMk/>
          <pc:sldMk cId="1236066035" sldId="259"/>
        </pc:sldMkLst>
        <pc:spChg chg="mod">
          <ac:chgData name="Nathalie Janssen" userId="54ae2bb3-6766-4f7f-aeda-9d87bba03bfe" providerId="ADAL" clId="{FFDED0B9-2948-244C-B960-1BD7077DF8B7}" dt="2025-03-12T14:09:00.696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FFDED0B9-2948-244C-B960-1BD7077DF8B7}" dt="2025-03-12T14:09:53.335" v="6" actId="255"/>
        <pc:sldMkLst>
          <pc:docMk/>
          <pc:sldMk cId="3097355244" sldId="260"/>
        </pc:sldMkLst>
        <pc:spChg chg="mod">
          <ac:chgData name="Nathalie Janssen" userId="54ae2bb3-6766-4f7f-aeda-9d87bba03bfe" providerId="ADAL" clId="{FFDED0B9-2948-244C-B960-1BD7077DF8B7}" dt="2025-03-12T14:09:53.335" v="6" actId="255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EF74CEE0-1DE6-5E47-A4F8-0CC004D57240}"/>
    <pc:docChg chg="modSld">
      <pc:chgData name="Nathalie Janssen" userId="54ae2bb3-6766-4f7f-aeda-9d87bba03bfe" providerId="ADAL" clId="{EF74CEE0-1DE6-5E47-A4F8-0CC004D57240}" dt="2025-03-12T13:49:15.949" v="1"/>
      <pc:docMkLst>
        <pc:docMk/>
      </pc:docMkLst>
      <pc:sldChg chg="modSp mod">
        <pc:chgData name="Nathalie Janssen" userId="54ae2bb3-6766-4f7f-aeda-9d87bba03bfe" providerId="ADAL" clId="{EF74CEE0-1DE6-5E47-A4F8-0CC004D57240}" dt="2025-03-12T13:49:05.960" v="0"/>
        <pc:sldMkLst>
          <pc:docMk/>
          <pc:sldMk cId="1236066035" sldId="259"/>
        </pc:sldMkLst>
        <pc:spChg chg="mod">
          <ac:chgData name="Nathalie Janssen" userId="54ae2bb3-6766-4f7f-aeda-9d87bba03bfe" providerId="ADAL" clId="{EF74CEE0-1DE6-5E47-A4F8-0CC004D57240}" dt="2025-03-12T13:49:05.9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EF74CEE0-1DE6-5E47-A4F8-0CC004D57240}" dt="2025-03-12T13:49:15.949" v="1"/>
        <pc:sldMkLst>
          <pc:docMk/>
          <pc:sldMk cId="3097355244" sldId="260"/>
        </pc:sldMkLst>
        <pc:spChg chg="mod">
          <ac:chgData name="Nathalie Janssen" userId="54ae2bb3-6766-4f7f-aeda-9d87bba03bfe" providerId="ADAL" clId="{EF74CEE0-1DE6-5E47-A4F8-0CC004D57240}" dt="2025-03-12T13:49:15.94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21D733BA-BA0C-4B42-A0E2-8A779C401F8D}"/>
    <pc:docChg chg="undo custSel modSld">
      <pc:chgData name="Nathalie Janssen" userId="54ae2bb3-6766-4f7f-aeda-9d87bba03bfe" providerId="ADAL" clId="{21D733BA-BA0C-4B42-A0E2-8A779C401F8D}" dt="2025-03-11T20:06:41.775" v="70" actId="20577"/>
      <pc:docMkLst>
        <pc:docMk/>
      </pc:docMkLst>
    </pc:docChg>
  </pc:docChgLst>
  <pc:docChgLst>
    <pc:chgData name="Nathalie Janssen" userId="54ae2bb3-6766-4f7f-aeda-9d87bba03bfe" providerId="ADAL" clId="{C4F5F572-2520-8A4C-AF99-D0B1E42FDACF}"/>
    <pc:docChg chg="custSel modSld">
      <pc:chgData name="Nathalie Janssen" userId="54ae2bb3-6766-4f7f-aeda-9d87bba03bfe" providerId="ADAL" clId="{C4F5F572-2520-8A4C-AF99-D0B1E42FDACF}" dt="2025-03-24T17:25:25.871" v="7"/>
      <pc:docMkLst>
        <pc:docMk/>
      </pc:docMkLst>
      <pc:sldChg chg="addSp delSp modSp mod">
        <pc:chgData name="Nathalie Janssen" userId="54ae2bb3-6766-4f7f-aeda-9d87bba03bfe" providerId="ADAL" clId="{C4F5F572-2520-8A4C-AF99-D0B1E42FDACF}" dt="2025-03-24T17:25:25.871" v="7"/>
        <pc:sldMkLst>
          <pc:docMk/>
          <pc:sldMk cId="16385051" sldId="261"/>
        </pc:sldMkLst>
        <pc:picChg chg="del">
          <ac:chgData name="Nathalie Janssen" userId="54ae2bb3-6766-4f7f-aeda-9d87bba03bfe" providerId="ADAL" clId="{C4F5F572-2520-8A4C-AF99-D0B1E42FDACF}" dt="2025-03-24T17:25:25.222" v="6" actId="478"/>
          <ac:picMkLst>
            <pc:docMk/>
            <pc:sldMk cId="16385051" sldId="261"/>
            <ac:picMk id="4" creationId="{6B8B29B0-A065-3306-552D-B78845B61DF5}"/>
          </ac:picMkLst>
        </pc:picChg>
        <pc:picChg chg="add mod">
          <ac:chgData name="Nathalie Janssen" userId="54ae2bb3-6766-4f7f-aeda-9d87bba03bfe" providerId="ADAL" clId="{C4F5F572-2520-8A4C-AF99-D0B1E42FDACF}" dt="2025-03-24T17:25:25.871" v="7"/>
          <ac:picMkLst>
            <pc:docMk/>
            <pc:sldMk cId="16385051" sldId="261"/>
            <ac:picMk id="6" creationId="{A7E4BDFA-1AF0-849D-F439-97863EAECCCE}"/>
          </ac:picMkLst>
        </pc:picChg>
      </pc:sldChg>
    </pc:docChg>
  </pc:docChgLst>
  <pc:docChgLst>
    <pc:chgData name="Nathalie Janssen" userId="54ae2bb3-6766-4f7f-aeda-9d87bba03bfe" providerId="ADAL" clId="{85C6FC57-FEC3-B647-8A04-FB97D9B06CB9}"/>
    <pc:docChg chg="modSld">
      <pc:chgData name="Nathalie Janssen" userId="54ae2bb3-6766-4f7f-aeda-9d87bba03bfe" providerId="ADAL" clId="{85C6FC57-FEC3-B647-8A04-FB97D9B06CB9}" dt="2025-03-12T14:33:00.479" v="1"/>
      <pc:docMkLst>
        <pc:docMk/>
      </pc:docMkLst>
      <pc:sldChg chg="modSp mod">
        <pc:chgData name="Nathalie Janssen" userId="54ae2bb3-6766-4f7f-aeda-9d87bba03bfe" providerId="ADAL" clId="{85C6FC57-FEC3-B647-8A04-FB97D9B06CB9}" dt="2025-03-12T14:32:49.857" v="0"/>
        <pc:sldMkLst>
          <pc:docMk/>
          <pc:sldMk cId="1236066035" sldId="259"/>
        </pc:sldMkLst>
        <pc:spChg chg="mod">
          <ac:chgData name="Nathalie Janssen" userId="54ae2bb3-6766-4f7f-aeda-9d87bba03bfe" providerId="ADAL" clId="{85C6FC57-FEC3-B647-8A04-FB97D9B06CB9}" dt="2025-03-12T14:32:49.857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85C6FC57-FEC3-B647-8A04-FB97D9B06CB9}" dt="2025-03-12T14:33:00.479" v="1"/>
        <pc:sldMkLst>
          <pc:docMk/>
          <pc:sldMk cId="3097355244" sldId="260"/>
        </pc:sldMkLst>
        <pc:spChg chg="mod">
          <ac:chgData name="Nathalie Janssen" userId="54ae2bb3-6766-4f7f-aeda-9d87bba03bfe" providerId="ADAL" clId="{85C6FC57-FEC3-B647-8A04-FB97D9B06CB9}" dt="2025-03-12T14:33:00.47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EEB38643-EFEC-AF47-AD4E-DAE84F5F6F23}"/>
    <pc:docChg chg="modSld">
      <pc:chgData name="Nathalie Janssen" userId="54ae2bb3-6766-4f7f-aeda-9d87bba03bfe" providerId="ADAL" clId="{EEB38643-EFEC-AF47-AD4E-DAE84F5F6F23}" dt="2025-03-12T14:52:35.719" v="1"/>
      <pc:docMkLst>
        <pc:docMk/>
      </pc:docMkLst>
      <pc:sldChg chg="modSp mod">
        <pc:chgData name="Nathalie Janssen" userId="54ae2bb3-6766-4f7f-aeda-9d87bba03bfe" providerId="ADAL" clId="{EEB38643-EFEC-AF47-AD4E-DAE84F5F6F23}" dt="2025-03-12T14:52:24.275" v="0"/>
        <pc:sldMkLst>
          <pc:docMk/>
          <pc:sldMk cId="1236066035" sldId="259"/>
        </pc:sldMkLst>
        <pc:spChg chg="mod">
          <ac:chgData name="Nathalie Janssen" userId="54ae2bb3-6766-4f7f-aeda-9d87bba03bfe" providerId="ADAL" clId="{EEB38643-EFEC-AF47-AD4E-DAE84F5F6F23}" dt="2025-03-12T14:52:24.275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EEB38643-EFEC-AF47-AD4E-DAE84F5F6F23}" dt="2025-03-12T14:52:35.719" v="1"/>
        <pc:sldMkLst>
          <pc:docMk/>
          <pc:sldMk cId="3097355244" sldId="260"/>
        </pc:sldMkLst>
        <pc:spChg chg="mod">
          <ac:chgData name="Nathalie Janssen" userId="54ae2bb3-6766-4f7f-aeda-9d87bba03bfe" providerId="ADAL" clId="{EEB38643-EFEC-AF47-AD4E-DAE84F5F6F23}" dt="2025-03-12T14:52:35.71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6502599D-1C92-0946-9BD9-6734AE1F4D62}"/>
    <pc:docChg chg="modSld">
      <pc:chgData name="Nathalie Janssen" userId="54ae2bb3-6766-4f7f-aeda-9d87bba03bfe" providerId="ADAL" clId="{6502599D-1C92-0946-9BD9-6734AE1F4D62}" dt="2025-03-11T19:51:37.095" v="23"/>
      <pc:docMkLst>
        <pc:docMk/>
      </pc:docMkLst>
      <pc:sldChg chg="addSp modSp mod">
        <pc:chgData name="Nathalie Janssen" userId="54ae2bb3-6766-4f7f-aeda-9d87bba03bfe" providerId="ADAL" clId="{6502599D-1C92-0946-9BD9-6734AE1F4D62}" dt="2025-03-11T19:51:37.095" v="23"/>
        <pc:sldMkLst>
          <pc:docMk/>
          <pc:sldMk cId="16385051" sldId="261"/>
        </pc:sldMkLst>
        <pc:spChg chg="mod">
          <ac:chgData name="Nathalie Janssen" userId="54ae2bb3-6766-4f7f-aeda-9d87bba03bfe" providerId="ADAL" clId="{6502599D-1C92-0946-9BD9-6734AE1F4D62}" dt="2025-03-11T15:51:08.788" v="22" actId="20577"/>
          <ac:spMkLst>
            <pc:docMk/>
            <pc:sldMk cId="16385051" sldId="261"/>
            <ac:spMk id="2" creationId="{1AA3EDD0-9298-95ED-973D-2C40127F1902}"/>
          </ac:spMkLst>
        </pc:spChg>
        <pc:spChg chg="add mod">
          <ac:chgData name="Nathalie Janssen" userId="54ae2bb3-6766-4f7f-aeda-9d87bba03bfe" providerId="ADAL" clId="{6502599D-1C92-0946-9BD9-6734AE1F4D62}" dt="2025-03-11T19:51:37.095" v="23"/>
          <ac:spMkLst>
            <pc:docMk/>
            <pc:sldMk cId="16385051" sldId="261"/>
            <ac:spMk id="5" creationId="{842DE7FF-C66A-3255-89DF-CF3A318C7360}"/>
          </ac:spMkLst>
        </pc:sp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3" creationId="{3D0D35BB-2312-32C2-04B0-8CCC85F3119A}"/>
          </ac:picMkLst>
        </pc:picChg>
      </pc:sldChg>
    </pc:docChg>
  </pc:docChgLst>
  <pc:docChgLst>
    <pc:chgData name="Nathalie Janssen" userId="54ae2bb3-6766-4f7f-aeda-9d87bba03bfe" providerId="ADAL" clId="{929B699F-36C5-394C-8B7F-DE407827C773}"/>
    <pc:docChg chg="modSld">
      <pc:chgData name="Nathalie Janssen" userId="54ae2bb3-6766-4f7f-aeda-9d87bba03bfe" providerId="ADAL" clId="{929B699F-36C5-394C-8B7F-DE407827C773}" dt="2025-03-12T16:10:38.679" v="1"/>
      <pc:docMkLst>
        <pc:docMk/>
      </pc:docMkLst>
      <pc:sldChg chg="modSp mod">
        <pc:chgData name="Nathalie Janssen" userId="54ae2bb3-6766-4f7f-aeda-9d87bba03bfe" providerId="ADAL" clId="{929B699F-36C5-394C-8B7F-DE407827C773}" dt="2025-03-12T16:10:27.479" v="0"/>
        <pc:sldMkLst>
          <pc:docMk/>
          <pc:sldMk cId="1236066035" sldId="259"/>
        </pc:sldMkLst>
        <pc:spChg chg="mod">
          <ac:chgData name="Nathalie Janssen" userId="54ae2bb3-6766-4f7f-aeda-9d87bba03bfe" providerId="ADAL" clId="{929B699F-36C5-394C-8B7F-DE407827C773}" dt="2025-03-12T16:10:27.479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929B699F-36C5-394C-8B7F-DE407827C773}" dt="2025-03-12T16:10:38.679" v="1"/>
        <pc:sldMkLst>
          <pc:docMk/>
          <pc:sldMk cId="3097355244" sldId="260"/>
        </pc:sldMkLst>
        <pc:spChg chg="mod">
          <ac:chgData name="Nathalie Janssen" userId="54ae2bb3-6766-4f7f-aeda-9d87bba03bfe" providerId="ADAL" clId="{929B699F-36C5-394C-8B7F-DE407827C773}" dt="2025-03-12T16:10:38.67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3C931928-8D35-3829-59D5-90D5E6AC8B0C}"/>
    <pc:docChg chg="addSld delSld">
      <pc:chgData name="Cécilia Rédei" userId="S::credei@vo-europe.eu::3315f6d3-7770-4118-8f15-72dae4a17ea6" providerId="AD" clId="Web-{3C931928-8D35-3829-59D5-90D5E6AC8B0C}" dt="2025-03-11T15:19:30.837" v="1"/>
      <pc:docMkLst>
        <pc:docMk/>
      </pc:docMkLst>
      <pc:sldChg chg="del">
        <pc:chgData name="Cécilia Rédei" userId="S::credei@vo-europe.eu::3315f6d3-7770-4118-8f15-72dae4a17ea6" providerId="AD" clId="Web-{3C931928-8D35-3829-59D5-90D5E6AC8B0C}" dt="2025-03-11T15:19:09.758" v="0"/>
        <pc:sldMkLst>
          <pc:docMk/>
          <pc:sldMk cId="4167866793" sldId="258"/>
        </pc:sldMkLst>
      </pc:sldChg>
      <pc:sldChg chg="new">
        <pc:chgData name="Cécilia Rédei" userId="S::credei@vo-europe.eu::3315f6d3-7770-4118-8f15-72dae4a17ea6" providerId="AD" clId="Web-{3C931928-8D35-3829-59D5-90D5E6AC8B0C}" dt="2025-03-11T15:19:30.837" v="1"/>
        <pc:sldMkLst>
          <pc:docMk/>
          <pc:sldMk cId="16385051" sldId="261"/>
        </pc:sldMkLst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98"/>
            <a:ext cx="7199312" cy="8999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0" y="983669"/>
            <a:ext cx="6119416" cy="5448661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7276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9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BAE40"/>
          </p15:clr>
        </p15:guide>
        <p15:guide id="2" pos="2267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479144"/>
            <a:ext cx="620940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395710"/>
            <a:ext cx="620940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8341240"/>
            <a:ext cx="242976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35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FFAF-1C8F-4B21-56F4-6C1D9B8C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55860-1662-9F1A-4F0F-A5D176849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BE" sz="8000" dirty="0"/>
              <a:t>Se </a:t>
            </a:r>
            <a:r>
              <a:rPr lang="fr-BE" sz="8000" dirty="0" err="1"/>
              <a:t>våra</a:t>
            </a:r>
            <a:r>
              <a:rPr lang="fr-BE" sz="8000" dirty="0"/>
              <a:t> </a:t>
            </a:r>
            <a:r>
              <a:rPr lang="fr-BE" sz="8000" dirty="0" err="1"/>
              <a:t>likheter</a:t>
            </a:r>
            <a:r>
              <a:rPr lang="fr-BE" sz="8000" dirty="0"/>
              <a:t>, </a:t>
            </a:r>
            <a:r>
              <a:rPr lang="fr-BE" sz="8000" dirty="0" err="1"/>
              <a:t>inte</a:t>
            </a:r>
            <a:r>
              <a:rPr lang="fr-BE" sz="8000" dirty="0"/>
              <a:t> </a:t>
            </a:r>
            <a:r>
              <a:rPr lang="fr-BE" sz="8000" dirty="0" err="1"/>
              <a:t>våra</a:t>
            </a:r>
            <a:r>
              <a:rPr lang="fr-BE" sz="8000" dirty="0"/>
              <a:t> </a:t>
            </a:r>
            <a:r>
              <a:rPr lang="fr-BE" sz="8000" dirty="0" err="1"/>
              <a:t>skillnader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F19B3-19A3-F437-511C-3ACF853D842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0D0A63DE-8751-9ABD-8F27-C6AE3EC975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A3CEA41C-B103-30A4-01E9-DBEBBFEB3A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128" y="7070417"/>
            <a:ext cx="2152957" cy="102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2711F-96ED-E476-42D6-8812FBCB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26FAC-BE60-AC65-76DC-0E11DE1A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>
            <a:normAutofit/>
          </a:bodyPr>
          <a:lstStyle/>
          <a:p>
            <a:r>
              <a:rPr lang="fr-BE" sz="8000" dirty="0" err="1"/>
              <a:t>Varje</a:t>
            </a:r>
            <a:r>
              <a:rPr lang="fr-BE" sz="8000" dirty="0"/>
              <a:t> </a:t>
            </a:r>
            <a:r>
              <a:rPr lang="fr-BE" sz="8000" dirty="0" err="1"/>
              <a:t>röst</a:t>
            </a:r>
            <a:r>
              <a:rPr lang="fr-BE" sz="8000" dirty="0"/>
              <a:t> </a:t>
            </a:r>
            <a:r>
              <a:rPr lang="fr-BE" sz="8000" dirty="0" err="1"/>
              <a:t>på</a:t>
            </a:r>
            <a:r>
              <a:rPr lang="fr-BE" sz="8000" dirty="0"/>
              <a:t> </a:t>
            </a:r>
            <a:r>
              <a:rPr lang="fr-BE" sz="8000" dirty="0" err="1"/>
              <a:t>arbetsplatsen</a:t>
            </a:r>
            <a:r>
              <a:rPr lang="fr-BE" sz="8000" dirty="0"/>
              <a:t> </a:t>
            </a:r>
            <a:r>
              <a:rPr lang="fr-BE" sz="8000" dirty="0" err="1"/>
              <a:t>räknas</a:t>
            </a:r>
            <a:r>
              <a:rPr lang="fr-FR" sz="8000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45B5A5D-2E5F-7DDD-E478-3E63625708C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C658C12E-6006-B063-25D5-683762E678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644203DE-6613-FA3E-769A-15C4AAC2E4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128" y="7070417"/>
            <a:ext cx="2152957" cy="102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A3EDD0-9298-95ED-973D-2C40127F19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/>
              <a:t>Type </a:t>
            </a:r>
            <a:r>
              <a:rPr lang="fr-FR" err="1"/>
              <a:t>your</a:t>
            </a:r>
            <a:r>
              <a:rPr lang="fr-FR"/>
              <a:t> message here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2DE7FF-C66A-3255-89DF-CF3A318C7360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A7E4BDFA-1AF0-849D-F439-97863EAECC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7" name="Image 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B71E1CD4-E37D-8B79-8DFB-8174280CC9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128" y="7070417"/>
            <a:ext cx="2152957" cy="102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4360F65-617B-4078-A12A-FF132C205E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3B49EF-E3FC-486B-B875-F518B7EAB2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B3EF30E-24C5-4A98-AA64-4143993E92A6}">
  <ds:schemaRefs>
    <ds:schemaRef ds:uri="http://purl.org/dc/elements/1.1/"/>
    <ds:schemaRef ds:uri="http://schemas.openxmlformats.org/package/2006/metadata/core-properties"/>
    <ds:schemaRef ds:uri="http://www.w3.org/XML/1998/namespace"/>
    <ds:schemaRef ds:uri="31207b1c-59ce-4594-a7ff-c92a97d12621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schemas.microsoft.com/office/infopath/2007/PartnerControls"/>
    <ds:schemaRef ds:uri="7d1b97a8-51d8-406d-8036-119157ac06a7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24</Words>
  <Application>Microsoft Office PowerPoint</Application>
  <PresentationFormat>Personnalisé</PresentationFormat>
  <Paragraphs>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Se våra likheter, inte våra skillnader.</vt:lpstr>
      <vt:lpstr>Varje röst på arbetsplatsen räknas.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5</cp:revision>
  <dcterms:created xsi:type="dcterms:W3CDTF">2025-01-03T15:26:39Z</dcterms:created>
  <dcterms:modified xsi:type="dcterms:W3CDTF">2025-03-26T14:21:53Z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